
<file path=[Content_Types].xml><?xml version="1.0" encoding="utf-8"?>
<Types xmlns="http://schemas.openxmlformats.org/package/2006/content-types">
  <Default Extension="bin" ContentType="image/jpe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media/image2.bin" ContentType="image/png"/>
  <Override PartName="/ppt/media/image6.bin" ContentType="image/png"/>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7"/>
    <p:sldMasterId id="2147483744" r:id="rId8"/>
  </p:sldMasterIdLst>
  <p:notesMasterIdLst>
    <p:notesMasterId r:id="rId34"/>
  </p:notesMasterIdLst>
  <p:sldIdLst>
    <p:sldId id="4762" r:id="rId9"/>
    <p:sldId id="4761" r:id="rId10"/>
    <p:sldId id="4801" r:id="rId11"/>
    <p:sldId id="4474" r:id="rId12"/>
    <p:sldId id="4773" r:id="rId13"/>
    <p:sldId id="4791" r:id="rId14"/>
    <p:sldId id="4729" r:id="rId15"/>
    <p:sldId id="4793" r:id="rId16"/>
    <p:sldId id="4781" r:id="rId17"/>
    <p:sldId id="4802" r:id="rId18"/>
    <p:sldId id="4541" r:id="rId19"/>
    <p:sldId id="3616" r:id="rId20"/>
    <p:sldId id="10562" r:id="rId21"/>
    <p:sldId id="10559" r:id="rId22"/>
    <p:sldId id="3449" r:id="rId23"/>
    <p:sldId id="264" r:id="rId24"/>
    <p:sldId id="3440" r:id="rId25"/>
    <p:sldId id="3435" r:id="rId26"/>
    <p:sldId id="3574" r:id="rId27"/>
    <p:sldId id="3668" r:id="rId28"/>
    <p:sldId id="3669" r:id="rId29"/>
    <p:sldId id="10563" r:id="rId30"/>
    <p:sldId id="324" r:id="rId31"/>
    <p:sldId id="327" r:id="rId32"/>
    <p:sldId id="4803" r:id="rId33"/>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84" clrIdx="0"/>
  <p:cmAuthor id="2" name="rob@e3dlondon.com" initials="r" lastIdx="9" clrIdx="1">
    <p:extLst>
      <p:ext uri="{19B8F6BF-5375-455C-9EA6-DF929625EA0E}">
        <p15:presenceInfo xmlns:p15="http://schemas.microsoft.com/office/powerpoint/2012/main" userId="9b8bdc94ca8ff9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78D7"/>
    <a:srgbClr val="0278D4"/>
    <a:srgbClr val="0278D7"/>
    <a:srgbClr val="409AE1"/>
    <a:srgbClr val="F3F3F3"/>
    <a:srgbClr val="505050"/>
    <a:srgbClr val="002050"/>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51A1D-E961-43B0-A44D-D5F55D80EE1B}" v="29" dt="2021-01-12T16:51:26.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9" autoAdjust="0"/>
    <p:restoredTop sz="68326" autoAdjust="0"/>
  </p:normalViewPr>
  <p:slideViewPr>
    <p:cSldViewPr snapToGrid="0">
      <p:cViewPr>
        <p:scale>
          <a:sx n="75" d="100"/>
          <a:sy n="75" d="100"/>
        </p:scale>
        <p:origin x="2016" y="90"/>
      </p:cViewPr>
      <p:guideLst/>
    </p:cSldViewPr>
  </p:slideViewPr>
  <p:notesTextViewPr>
    <p:cViewPr>
      <p:scale>
        <a:sx n="1" d="1"/>
        <a:sy n="1" d="1"/>
      </p:scale>
      <p:origin x="0" y="0"/>
    </p:cViewPr>
  </p:notesTextViewPr>
  <p:sorterViewPr>
    <p:cViewPr varScale="1">
      <p:scale>
        <a:sx n="100" d="100"/>
        <a:sy n="100" d="100"/>
      </p:scale>
      <p:origin x="0" y="-7495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2.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notesMaster" Target="notesMasters/notesMaster1.xml"/><Relationship Id="rId7" Type="http://schemas.openxmlformats.org/officeDocument/2006/relationships/slideMaster" Target="slideMasters/slideMaster1.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ppello, Riccardo" userId="21891811-0346-4b05-afd5-168fcdf482b7" providerId="ADAL" clId="{7D551A1D-E961-43B0-A44D-D5F55D80EE1B}"/>
    <pc:docChg chg="undo custSel addSld delSld modSld delMainMaster modMainMaster delSection modSection">
      <pc:chgData name="Cappello, Riccardo" userId="21891811-0346-4b05-afd5-168fcdf482b7" providerId="ADAL" clId="{7D551A1D-E961-43B0-A44D-D5F55D80EE1B}" dt="2021-01-12T16:51:26.266" v="630"/>
      <pc:docMkLst>
        <pc:docMk/>
      </pc:docMkLst>
      <pc:sldChg chg="addSp delSp modSp add">
        <pc:chgData name="Cappello, Riccardo" userId="21891811-0346-4b05-afd5-168fcdf482b7" providerId="ADAL" clId="{7D551A1D-E961-43B0-A44D-D5F55D80EE1B}" dt="2021-01-12T14:23:51.034" v="536"/>
        <pc:sldMkLst>
          <pc:docMk/>
          <pc:sldMk cId="883266635" sldId="264"/>
        </pc:sldMkLst>
        <pc:spChg chg="add del mod">
          <ac:chgData name="Cappello, Riccardo" userId="21891811-0346-4b05-afd5-168fcdf482b7" providerId="ADAL" clId="{7D551A1D-E961-43B0-A44D-D5F55D80EE1B}" dt="2021-01-12T14:23:51.034" v="536"/>
          <ac:spMkLst>
            <pc:docMk/>
            <pc:sldMk cId="883266635" sldId="264"/>
            <ac:spMk id="39" creationId="{B1E99C66-05C0-4B19-9775-9FD084DCE84E}"/>
          </ac:spMkLst>
        </pc:spChg>
        <pc:spChg chg="add del mod">
          <ac:chgData name="Cappello, Riccardo" userId="21891811-0346-4b05-afd5-168fcdf482b7" providerId="ADAL" clId="{7D551A1D-E961-43B0-A44D-D5F55D80EE1B}" dt="2021-01-12T14:23:51.034" v="536"/>
          <ac:spMkLst>
            <pc:docMk/>
            <pc:sldMk cId="883266635" sldId="264"/>
            <ac:spMk id="42" creationId="{038D8C19-742B-4117-9F3E-9964EC6EACC3}"/>
          </ac:spMkLst>
        </pc:spChg>
      </pc:sldChg>
      <pc:sldChg chg="del">
        <pc:chgData name="Cappello, Riccardo" userId="21891811-0346-4b05-afd5-168fcdf482b7" providerId="ADAL" clId="{7D551A1D-E961-43B0-A44D-D5F55D80EE1B}" dt="2021-01-11T17:49:23.621" v="203" actId="47"/>
        <pc:sldMkLst>
          <pc:docMk/>
          <pc:sldMk cId="3439524194" sldId="267"/>
        </pc:sldMkLst>
      </pc:sldChg>
      <pc:sldChg chg="addSp delSp modSp mod modClrScheme chgLayout">
        <pc:chgData name="Cappello, Riccardo" userId="21891811-0346-4b05-afd5-168fcdf482b7" providerId="ADAL" clId="{7D551A1D-E961-43B0-A44D-D5F55D80EE1B}" dt="2021-01-12T11:26:25.239" v="417" actId="1076"/>
        <pc:sldMkLst>
          <pc:docMk/>
          <pc:sldMk cId="150226119" sldId="324"/>
        </pc:sldMkLst>
        <pc:spChg chg="add del mod ord">
          <ac:chgData name="Cappello, Riccardo" userId="21891811-0346-4b05-afd5-168fcdf482b7" providerId="ADAL" clId="{7D551A1D-E961-43B0-A44D-D5F55D80EE1B}" dt="2021-01-12T11:21:28.886" v="332" actId="700"/>
          <ac:spMkLst>
            <pc:docMk/>
            <pc:sldMk cId="150226119" sldId="324"/>
            <ac:spMk id="2" creationId="{F895C4E0-9F19-4139-A31F-956A32F53375}"/>
          </ac:spMkLst>
        </pc:spChg>
        <pc:spChg chg="del mod ord">
          <ac:chgData name="Cappello, Riccardo" userId="21891811-0346-4b05-afd5-168fcdf482b7" providerId="ADAL" clId="{7D551A1D-E961-43B0-A44D-D5F55D80EE1B}" dt="2021-01-12T11:25:37.028" v="379" actId="478"/>
          <ac:spMkLst>
            <pc:docMk/>
            <pc:sldMk cId="150226119" sldId="324"/>
            <ac:spMk id="3" creationId="{00000000-0000-0000-0000-000000000000}"/>
          </ac:spMkLst>
        </pc:spChg>
        <pc:spChg chg="add del mod">
          <ac:chgData name="Cappello, Riccardo" userId="21891811-0346-4b05-afd5-168fcdf482b7" providerId="ADAL" clId="{7D551A1D-E961-43B0-A44D-D5F55D80EE1B}" dt="2021-01-12T11:25:39.084" v="380" actId="478"/>
          <ac:spMkLst>
            <pc:docMk/>
            <pc:sldMk cId="150226119" sldId="324"/>
            <ac:spMk id="5" creationId="{D3D5E590-526D-449A-88C5-683783A7BCB4}"/>
          </ac:spMkLst>
        </pc:spChg>
        <pc:spChg chg="mod">
          <ac:chgData name="Cappello, Riccardo" userId="21891811-0346-4b05-afd5-168fcdf482b7" providerId="ADAL" clId="{7D551A1D-E961-43B0-A44D-D5F55D80EE1B}" dt="2021-01-12T11:25:59.033" v="405" actId="20577"/>
          <ac:spMkLst>
            <pc:docMk/>
            <pc:sldMk cId="150226119" sldId="324"/>
            <ac:spMk id="8" creationId="{DCE90DA6-E343-4950-ADEC-13AFE7A3D12A}"/>
          </ac:spMkLst>
        </pc:spChg>
        <pc:spChg chg="mod">
          <ac:chgData name="Cappello, Riccardo" userId="21891811-0346-4b05-afd5-168fcdf482b7" providerId="ADAL" clId="{7D551A1D-E961-43B0-A44D-D5F55D80EE1B}" dt="2021-01-12T11:26:19.783" v="414" actId="1076"/>
          <ac:spMkLst>
            <pc:docMk/>
            <pc:sldMk cId="150226119" sldId="324"/>
            <ac:spMk id="10" creationId="{9F26578B-12B9-46D8-A273-697CB9277DB0}"/>
          </ac:spMkLst>
        </pc:spChg>
        <pc:picChg chg="mod ord">
          <ac:chgData name="Cappello, Riccardo" userId="21891811-0346-4b05-afd5-168fcdf482b7" providerId="ADAL" clId="{7D551A1D-E961-43B0-A44D-D5F55D80EE1B}" dt="2021-01-12T11:26:25.239" v="417" actId="1076"/>
          <ac:picMkLst>
            <pc:docMk/>
            <pc:sldMk cId="150226119" sldId="324"/>
            <ac:picMk id="6" creationId="{D441708D-242F-4DF7-82A3-1B474CE5E233}"/>
          </ac:picMkLst>
        </pc:picChg>
        <pc:picChg chg="mod ord">
          <ac:chgData name="Cappello, Riccardo" userId="21891811-0346-4b05-afd5-168fcdf482b7" providerId="ADAL" clId="{7D551A1D-E961-43B0-A44D-D5F55D80EE1B}" dt="2021-01-12T11:26:16.914" v="413" actId="167"/>
          <ac:picMkLst>
            <pc:docMk/>
            <pc:sldMk cId="150226119" sldId="324"/>
            <ac:picMk id="24" creationId="{00000000-0000-0000-0000-000000000000}"/>
          </ac:picMkLst>
        </pc:picChg>
      </pc:sldChg>
      <pc:sldChg chg="modSp add mod">
        <pc:chgData name="Cappello, Riccardo" userId="21891811-0346-4b05-afd5-168fcdf482b7" providerId="ADAL" clId="{7D551A1D-E961-43B0-A44D-D5F55D80EE1B}" dt="2021-01-12T11:26:33.913" v="422" actId="20577"/>
        <pc:sldMkLst>
          <pc:docMk/>
          <pc:sldMk cId="2726896030" sldId="327"/>
        </pc:sldMkLst>
        <pc:spChg chg="mod">
          <ac:chgData name="Cappello, Riccardo" userId="21891811-0346-4b05-afd5-168fcdf482b7" providerId="ADAL" clId="{7D551A1D-E961-43B0-A44D-D5F55D80EE1B}" dt="2021-01-12T11:26:33.913" v="422" actId="20577"/>
          <ac:spMkLst>
            <pc:docMk/>
            <pc:sldMk cId="2726896030" sldId="327"/>
            <ac:spMk id="7" creationId="{64D2E05E-8427-4E01-815E-719D9189F23C}"/>
          </ac:spMkLst>
        </pc:spChg>
      </pc:sldChg>
      <pc:sldChg chg="del">
        <pc:chgData name="Cappello, Riccardo" userId="21891811-0346-4b05-afd5-168fcdf482b7" providerId="ADAL" clId="{7D551A1D-E961-43B0-A44D-D5F55D80EE1B}" dt="2021-01-11T17:18:41.532" v="0" actId="2696"/>
        <pc:sldMkLst>
          <pc:docMk/>
          <pc:sldMk cId="2898218857" sldId="343"/>
        </pc:sldMkLst>
      </pc:sldChg>
      <pc:sldChg chg="del">
        <pc:chgData name="Cappello, Riccardo" userId="21891811-0346-4b05-afd5-168fcdf482b7" providerId="ADAL" clId="{7D551A1D-E961-43B0-A44D-D5F55D80EE1B}" dt="2021-01-11T17:49:14.386" v="202" actId="47"/>
        <pc:sldMkLst>
          <pc:docMk/>
          <pc:sldMk cId="1143468184" sldId="510"/>
        </pc:sldMkLst>
      </pc:sldChg>
      <pc:sldChg chg="del">
        <pc:chgData name="Cappello, Riccardo" userId="21891811-0346-4b05-afd5-168fcdf482b7" providerId="ADAL" clId="{7D551A1D-E961-43B0-A44D-D5F55D80EE1B}" dt="2021-01-12T10:47:57.841" v="222" actId="47"/>
        <pc:sldMkLst>
          <pc:docMk/>
          <pc:sldMk cId="1687161201" sldId="525"/>
        </pc:sldMkLst>
      </pc:sldChg>
      <pc:sldChg chg="del">
        <pc:chgData name="Cappello, Riccardo" userId="21891811-0346-4b05-afd5-168fcdf482b7" providerId="ADAL" clId="{7D551A1D-E961-43B0-A44D-D5F55D80EE1B}" dt="2021-01-12T10:48:39.408" v="230" actId="47"/>
        <pc:sldMkLst>
          <pc:docMk/>
          <pc:sldMk cId="2238221242" sldId="1934"/>
        </pc:sldMkLst>
      </pc:sldChg>
      <pc:sldChg chg="add del mod modShow">
        <pc:chgData name="Cappello, Riccardo" userId="21891811-0346-4b05-afd5-168fcdf482b7" providerId="ADAL" clId="{7D551A1D-E961-43B0-A44D-D5F55D80EE1B}" dt="2021-01-12T14:25:05.009" v="552" actId="2696"/>
        <pc:sldMkLst>
          <pc:docMk/>
          <pc:sldMk cId="48753018" sldId="3421"/>
        </pc:sldMkLst>
      </pc:sldChg>
      <pc:sldChg chg="add">
        <pc:chgData name="Cappello, Riccardo" userId="21891811-0346-4b05-afd5-168fcdf482b7" providerId="ADAL" clId="{7D551A1D-E961-43B0-A44D-D5F55D80EE1B}" dt="2021-01-12T11:17:43.822" v="317"/>
        <pc:sldMkLst>
          <pc:docMk/>
          <pc:sldMk cId="1323439000" sldId="3435"/>
        </pc:sldMkLst>
      </pc:sldChg>
      <pc:sldChg chg="add">
        <pc:chgData name="Cappello, Riccardo" userId="21891811-0346-4b05-afd5-168fcdf482b7" providerId="ADAL" clId="{7D551A1D-E961-43B0-A44D-D5F55D80EE1B}" dt="2021-01-12T11:17:00.684" v="316"/>
        <pc:sldMkLst>
          <pc:docMk/>
          <pc:sldMk cId="2305739079" sldId="3440"/>
        </pc:sldMkLst>
      </pc:sldChg>
      <pc:sldChg chg="addSp delSp modSp add mod">
        <pc:chgData name="Cappello, Riccardo" userId="21891811-0346-4b05-afd5-168fcdf482b7" providerId="ADAL" clId="{7D551A1D-E961-43B0-A44D-D5F55D80EE1B}" dt="2021-01-12T14:24:41.165" v="551" actId="1076"/>
        <pc:sldMkLst>
          <pc:docMk/>
          <pc:sldMk cId="2184023855" sldId="3449"/>
        </pc:sldMkLst>
        <pc:picChg chg="del">
          <ac:chgData name="Cappello, Riccardo" userId="21891811-0346-4b05-afd5-168fcdf482b7" providerId="ADAL" clId="{7D551A1D-E961-43B0-A44D-D5F55D80EE1B}" dt="2021-01-12T14:24:34.914" v="548" actId="478"/>
          <ac:picMkLst>
            <pc:docMk/>
            <pc:sldMk cId="2184023855" sldId="3449"/>
            <ac:picMk id="4" creationId="{8EACC3C5-EC0A-4A54-912F-D61B7C066570}"/>
          </ac:picMkLst>
        </pc:picChg>
        <pc:picChg chg="add mod">
          <ac:chgData name="Cappello, Riccardo" userId="21891811-0346-4b05-afd5-168fcdf482b7" providerId="ADAL" clId="{7D551A1D-E961-43B0-A44D-D5F55D80EE1B}" dt="2021-01-12T14:24:41.165" v="551" actId="1076"/>
          <ac:picMkLst>
            <pc:docMk/>
            <pc:sldMk cId="2184023855" sldId="3449"/>
            <ac:picMk id="7" creationId="{46FF9B56-B359-44C0-902B-ABE92DF3B913}"/>
          </ac:picMkLst>
        </pc:picChg>
      </pc:sldChg>
      <pc:sldChg chg="add">
        <pc:chgData name="Cappello, Riccardo" userId="21891811-0346-4b05-afd5-168fcdf482b7" providerId="ADAL" clId="{7D551A1D-E961-43B0-A44D-D5F55D80EE1B}" dt="2021-01-12T11:17:43.822" v="317"/>
        <pc:sldMkLst>
          <pc:docMk/>
          <pc:sldMk cId="2531146062" sldId="3574"/>
        </pc:sldMkLst>
      </pc:sldChg>
      <pc:sldChg chg="addSp delSp modSp add mod">
        <pc:chgData name="Cappello, Riccardo" userId="21891811-0346-4b05-afd5-168fcdf482b7" providerId="ADAL" clId="{7D551A1D-E961-43B0-A44D-D5F55D80EE1B}" dt="2021-01-12T14:25:56.337" v="602" actId="14100"/>
        <pc:sldMkLst>
          <pc:docMk/>
          <pc:sldMk cId="1932928496" sldId="3616"/>
        </pc:sldMkLst>
        <pc:spChg chg="add del mod">
          <ac:chgData name="Cappello, Riccardo" userId="21891811-0346-4b05-afd5-168fcdf482b7" providerId="ADAL" clId="{7D551A1D-E961-43B0-A44D-D5F55D80EE1B}" dt="2021-01-12T14:25:13.021" v="553" actId="478"/>
          <ac:spMkLst>
            <pc:docMk/>
            <pc:sldMk cId="1932928496" sldId="3616"/>
            <ac:spMk id="32" creationId="{E40CD6E2-0914-4A52-BBB0-8DEB905FF647}"/>
          </ac:spMkLst>
        </pc:spChg>
        <pc:spChg chg="del mod">
          <ac:chgData name="Cappello, Riccardo" userId="21891811-0346-4b05-afd5-168fcdf482b7" providerId="ADAL" clId="{7D551A1D-E961-43B0-A44D-D5F55D80EE1B}" dt="2021-01-12T14:25:13.021" v="553" actId="478"/>
          <ac:spMkLst>
            <pc:docMk/>
            <pc:sldMk cId="1932928496" sldId="3616"/>
            <ac:spMk id="39" creationId="{EE0D7F4B-EBBB-4A36-B7C0-1FD007DF826C}"/>
          </ac:spMkLst>
        </pc:spChg>
        <pc:spChg chg="del">
          <ac:chgData name="Cappello, Riccardo" userId="21891811-0346-4b05-afd5-168fcdf482b7" providerId="ADAL" clId="{7D551A1D-E961-43B0-A44D-D5F55D80EE1B}" dt="2021-01-12T14:20:57.909" v="427" actId="478"/>
          <ac:spMkLst>
            <pc:docMk/>
            <pc:sldMk cId="1932928496" sldId="3616"/>
            <ac:spMk id="43" creationId="{0B2889FC-0F59-4C22-AB23-BC1CCADFCDDC}"/>
          </ac:spMkLst>
        </pc:spChg>
        <pc:spChg chg="del">
          <ac:chgData name="Cappello, Riccardo" userId="21891811-0346-4b05-afd5-168fcdf482b7" providerId="ADAL" clId="{7D551A1D-E961-43B0-A44D-D5F55D80EE1B}" dt="2021-01-12T14:21:08.193" v="437" actId="478"/>
          <ac:spMkLst>
            <pc:docMk/>
            <pc:sldMk cId="1932928496" sldId="3616"/>
            <ac:spMk id="44" creationId="{675E2264-163D-43FF-A552-190C76C4A7FE}"/>
          </ac:spMkLst>
        </pc:spChg>
        <pc:spChg chg="del">
          <ac:chgData name="Cappello, Riccardo" userId="21891811-0346-4b05-afd5-168fcdf482b7" providerId="ADAL" clId="{7D551A1D-E961-43B0-A44D-D5F55D80EE1B}" dt="2021-01-12T14:21:09.712" v="438" actId="478"/>
          <ac:spMkLst>
            <pc:docMk/>
            <pc:sldMk cId="1932928496" sldId="3616"/>
            <ac:spMk id="45" creationId="{2319145F-BD36-4432-84F8-7923A7C85A3B}"/>
          </ac:spMkLst>
        </pc:spChg>
        <pc:spChg chg="add mod">
          <ac:chgData name="Cappello, Riccardo" userId="21891811-0346-4b05-afd5-168fcdf482b7" providerId="ADAL" clId="{7D551A1D-E961-43B0-A44D-D5F55D80EE1B}" dt="2021-01-12T14:25:13.416" v="554"/>
          <ac:spMkLst>
            <pc:docMk/>
            <pc:sldMk cId="1932928496" sldId="3616"/>
            <ac:spMk id="46" creationId="{BB2AD979-8EFC-46AA-96A8-017DBD576B45}"/>
          </ac:spMkLst>
        </pc:spChg>
        <pc:spChg chg="add mod">
          <ac:chgData name="Cappello, Riccardo" userId="21891811-0346-4b05-afd5-168fcdf482b7" providerId="ADAL" clId="{7D551A1D-E961-43B0-A44D-D5F55D80EE1B}" dt="2021-01-12T14:25:13.416" v="554"/>
          <ac:spMkLst>
            <pc:docMk/>
            <pc:sldMk cId="1932928496" sldId="3616"/>
            <ac:spMk id="47" creationId="{EC7A4CEF-ED09-4E12-99FF-77298C8E984D}"/>
          </ac:spMkLst>
        </pc:spChg>
        <pc:spChg chg="del">
          <ac:chgData name="Cappello, Riccardo" userId="21891811-0346-4b05-afd5-168fcdf482b7" providerId="ADAL" clId="{7D551A1D-E961-43B0-A44D-D5F55D80EE1B}" dt="2021-01-12T14:21:10.249" v="439" actId="478"/>
          <ac:spMkLst>
            <pc:docMk/>
            <pc:sldMk cId="1932928496" sldId="3616"/>
            <ac:spMk id="49" creationId="{B8F57FD7-3C74-4744-8B41-4DECCD300C95}"/>
          </ac:spMkLst>
        </pc:spChg>
        <pc:spChg chg="del mod">
          <ac:chgData name="Cappello, Riccardo" userId="21891811-0346-4b05-afd5-168fcdf482b7" providerId="ADAL" clId="{7D551A1D-E961-43B0-A44D-D5F55D80EE1B}" dt="2021-01-12T14:21:11.851" v="441" actId="478"/>
          <ac:spMkLst>
            <pc:docMk/>
            <pc:sldMk cId="1932928496" sldId="3616"/>
            <ac:spMk id="50" creationId="{C0DAC00B-FEAE-4BDA-8D59-BBEAA1F4E340}"/>
          </ac:spMkLst>
        </pc:spChg>
        <pc:spChg chg="del mod">
          <ac:chgData name="Cappello, Riccardo" userId="21891811-0346-4b05-afd5-168fcdf482b7" providerId="ADAL" clId="{7D551A1D-E961-43B0-A44D-D5F55D80EE1B}" dt="2021-01-12T14:23:09.975" v="518" actId="478"/>
          <ac:spMkLst>
            <pc:docMk/>
            <pc:sldMk cId="1932928496" sldId="3616"/>
            <ac:spMk id="75" creationId="{1ED72FB0-CDFF-4341-BF9E-9C120A7D6BDF}"/>
          </ac:spMkLst>
        </pc:spChg>
        <pc:spChg chg="del mod">
          <ac:chgData name="Cappello, Riccardo" userId="21891811-0346-4b05-afd5-168fcdf482b7" providerId="ADAL" clId="{7D551A1D-E961-43B0-A44D-D5F55D80EE1B}" dt="2021-01-12T14:23:10.970" v="519" actId="478"/>
          <ac:spMkLst>
            <pc:docMk/>
            <pc:sldMk cId="1932928496" sldId="3616"/>
            <ac:spMk id="76" creationId="{D4D643AF-88A9-4F89-8F2E-52F02CDA9988}"/>
          </ac:spMkLst>
        </pc:spChg>
        <pc:cxnChg chg="mod">
          <ac:chgData name="Cappello, Riccardo" userId="21891811-0346-4b05-afd5-168fcdf482b7" providerId="ADAL" clId="{7D551A1D-E961-43B0-A44D-D5F55D80EE1B}" dt="2021-01-12T14:25:32.982" v="594" actId="14100"/>
          <ac:cxnSpMkLst>
            <pc:docMk/>
            <pc:sldMk cId="1932928496" sldId="3616"/>
            <ac:cxnSpMk id="23" creationId="{2B7383C6-EC15-429D-B6FD-2D9A3DBCA453}"/>
          </ac:cxnSpMkLst>
        </pc:cxnChg>
        <pc:cxnChg chg="mod">
          <ac:chgData name="Cappello, Riccardo" userId="21891811-0346-4b05-afd5-168fcdf482b7" providerId="ADAL" clId="{7D551A1D-E961-43B0-A44D-D5F55D80EE1B}" dt="2021-01-12T14:25:43.299" v="597" actId="14100"/>
          <ac:cxnSpMkLst>
            <pc:docMk/>
            <pc:sldMk cId="1932928496" sldId="3616"/>
            <ac:cxnSpMk id="24" creationId="{72A1CACB-1D2C-4647-A02B-B313A842238D}"/>
          </ac:cxnSpMkLst>
        </pc:cxnChg>
        <pc:cxnChg chg="del mod">
          <ac:chgData name="Cappello, Riccardo" userId="21891811-0346-4b05-afd5-168fcdf482b7" providerId="ADAL" clId="{7D551A1D-E961-43B0-A44D-D5F55D80EE1B}" dt="2021-01-12T14:21:12.922" v="442" actId="478"/>
          <ac:cxnSpMkLst>
            <pc:docMk/>
            <pc:sldMk cId="1932928496" sldId="3616"/>
            <ac:cxnSpMk id="26" creationId="{DB758757-6B37-4546-9E35-3572EAE4632A}"/>
          </ac:cxnSpMkLst>
        </pc:cxnChg>
        <pc:cxnChg chg="mod">
          <ac:chgData name="Cappello, Riccardo" userId="21891811-0346-4b05-afd5-168fcdf482b7" providerId="ADAL" clId="{7D551A1D-E961-43B0-A44D-D5F55D80EE1B}" dt="2021-01-12T14:25:56.337" v="602" actId="14100"/>
          <ac:cxnSpMkLst>
            <pc:docMk/>
            <pc:sldMk cId="1932928496" sldId="3616"/>
            <ac:cxnSpMk id="29" creationId="{114A499C-D955-47B3-A6D3-3A5E869FACEE}"/>
          </ac:cxnSpMkLst>
        </pc:cxnChg>
      </pc:sldChg>
      <pc:sldChg chg="add del">
        <pc:chgData name="Cappello, Riccardo" userId="21891811-0346-4b05-afd5-168fcdf482b7" providerId="ADAL" clId="{7D551A1D-E961-43B0-A44D-D5F55D80EE1B}" dt="2021-01-12T16:48:17.569" v="627" actId="2696"/>
        <pc:sldMkLst>
          <pc:docMk/>
          <pc:sldMk cId="3447780958" sldId="3621"/>
        </pc:sldMkLst>
      </pc:sldChg>
      <pc:sldChg chg="add">
        <pc:chgData name="Cappello, Riccardo" userId="21891811-0346-4b05-afd5-168fcdf482b7" providerId="ADAL" clId="{7D551A1D-E961-43B0-A44D-D5F55D80EE1B}" dt="2021-01-12T11:17:52.917" v="318"/>
        <pc:sldMkLst>
          <pc:docMk/>
          <pc:sldMk cId="638888472" sldId="3668"/>
        </pc:sldMkLst>
      </pc:sldChg>
      <pc:sldChg chg="add">
        <pc:chgData name="Cappello, Riccardo" userId="21891811-0346-4b05-afd5-168fcdf482b7" providerId="ADAL" clId="{7D551A1D-E961-43B0-A44D-D5F55D80EE1B}" dt="2021-01-12T11:17:52.917" v="318"/>
        <pc:sldMkLst>
          <pc:docMk/>
          <pc:sldMk cId="4030252291" sldId="3669"/>
        </pc:sldMkLst>
      </pc:sldChg>
      <pc:sldChg chg="add del">
        <pc:chgData name="Cappello, Riccardo" userId="21891811-0346-4b05-afd5-168fcdf482b7" providerId="ADAL" clId="{7D551A1D-E961-43B0-A44D-D5F55D80EE1B}" dt="2021-01-12T11:18:22.838" v="322" actId="2696"/>
        <pc:sldMkLst>
          <pc:docMk/>
          <pc:sldMk cId="4199998740" sldId="3676"/>
        </pc:sldMkLst>
      </pc:sldChg>
      <pc:sldChg chg="del">
        <pc:chgData name="Cappello, Riccardo" userId="21891811-0346-4b05-afd5-168fcdf482b7" providerId="ADAL" clId="{7D551A1D-E961-43B0-A44D-D5F55D80EE1B}" dt="2021-01-12T10:46:49.605" v="220" actId="2696"/>
        <pc:sldMkLst>
          <pc:docMk/>
          <pc:sldMk cId="3955168375" sldId="4441"/>
        </pc:sldMkLst>
      </pc:sldChg>
      <pc:sldChg chg="del">
        <pc:chgData name="Cappello, Riccardo" userId="21891811-0346-4b05-afd5-168fcdf482b7" providerId="ADAL" clId="{7D551A1D-E961-43B0-A44D-D5F55D80EE1B}" dt="2021-01-12T10:47:20.166" v="221" actId="47"/>
        <pc:sldMkLst>
          <pc:docMk/>
          <pc:sldMk cId="3598653698" sldId="4460"/>
        </pc:sldMkLst>
      </pc:sldChg>
      <pc:sldChg chg="del">
        <pc:chgData name="Cappello, Riccardo" userId="21891811-0346-4b05-afd5-168fcdf482b7" providerId="ADAL" clId="{7D551A1D-E961-43B0-A44D-D5F55D80EE1B}" dt="2021-01-12T10:47:57.841" v="222" actId="47"/>
        <pc:sldMkLst>
          <pc:docMk/>
          <pc:sldMk cId="2067918169" sldId="4461"/>
        </pc:sldMkLst>
      </pc:sldChg>
      <pc:sldChg chg="del">
        <pc:chgData name="Cappello, Riccardo" userId="21891811-0346-4b05-afd5-168fcdf482b7" providerId="ADAL" clId="{7D551A1D-E961-43B0-A44D-D5F55D80EE1B}" dt="2021-01-12T10:47:57.841" v="222" actId="47"/>
        <pc:sldMkLst>
          <pc:docMk/>
          <pc:sldMk cId="1354629720" sldId="4473"/>
        </pc:sldMkLst>
      </pc:sldChg>
      <pc:sldChg chg="del">
        <pc:chgData name="Cappello, Riccardo" userId="21891811-0346-4b05-afd5-168fcdf482b7" providerId="ADAL" clId="{7D551A1D-E961-43B0-A44D-D5F55D80EE1B}" dt="2021-01-12T10:48:24.963" v="229" actId="2696"/>
        <pc:sldMkLst>
          <pc:docMk/>
          <pc:sldMk cId="2094680601" sldId="4650"/>
        </pc:sldMkLst>
      </pc:sldChg>
      <pc:sldChg chg="del">
        <pc:chgData name="Cappello, Riccardo" userId="21891811-0346-4b05-afd5-168fcdf482b7" providerId="ADAL" clId="{7D551A1D-E961-43B0-A44D-D5F55D80EE1B}" dt="2021-01-12T10:47:57.841" v="222" actId="47"/>
        <pc:sldMkLst>
          <pc:docMk/>
          <pc:sldMk cId="643477997" sldId="4656"/>
        </pc:sldMkLst>
      </pc:sldChg>
      <pc:sldChg chg="del">
        <pc:chgData name="Cappello, Riccardo" userId="21891811-0346-4b05-afd5-168fcdf482b7" providerId="ADAL" clId="{7D551A1D-E961-43B0-A44D-D5F55D80EE1B}" dt="2021-01-12T10:48:39.408" v="230" actId="47"/>
        <pc:sldMkLst>
          <pc:docMk/>
          <pc:sldMk cId="1189509586" sldId="4657"/>
        </pc:sldMkLst>
      </pc:sldChg>
      <pc:sldChg chg="del">
        <pc:chgData name="Cappello, Riccardo" userId="21891811-0346-4b05-afd5-168fcdf482b7" providerId="ADAL" clId="{7D551A1D-E961-43B0-A44D-D5F55D80EE1B}" dt="2021-01-12T10:47:57.841" v="222" actId="47"/>
        <pc:sldMkLst>
          <pc:docMk/>
          <pc:sldMk cId="3096641165" sldId="4667"/>
        </pc:sldMkLst>
      </pc:sldChg>
      <pc:sldChg chg="del">
        <pc:chgData name="Cappello, Riccardo" userId="21891811-0346-4b05-afd5-168fcdf482b7" providerId="ADAL" clId="{7D551A1D-E961-43B0-A44D-D5F55D80EE1B}" dt="2021-01-12T10:48:40.459" v="231" actId="47"/>
        <pc:sldMkLst>
          <pc:docMk/>
          <pc:sldMk cId="2525076570" sldId="4673"/>
        </pc:sldMkLst>
      </pc:sldChg>
      <pc:sldChg chg="del">
        <pc:chgData name="Cappello, Riccardo" userId="21891811-0346-4b05-afd5-168fcdf482b7" providerId="ADAL" clId="{7D551A1D-E961-43B0-A44D-D5F55D80EE1B}" dt="2021-01-11T17:49:06.892" v="201" actId="47"/>
        <pc:sldMkLst>
          <pc:docMk/>
          <pc:sldMk cId="945617500" sldId="4682"/>
        </pc:sldMkLst>
      </pc:sldChg>
      <pc:sldChg chg="del">
        <pc:chgData name="Cappello, Riccardo" userId="21891811-0346-4b05-afd5-168fcdf482b7" providerId="ADAL" clId="{7D551A1D-E961-43B0-A44D-D5F55D80EE1B}" dt="2021-01-12T10:47:57.841" v="222" actId="47"/>
        <pc:sldMkLst>
          <pc:docMk/>
          <pc:sldMk cId="3031595037" sldId="4683"/>
        </pc:sldMkLst>
      </pc:sldChg>
      <pc:sldChg chg="del">
        <pc:chgData name="Cappello, Riccardo" userId="21891811-0346-4b05-afd5-168fcdf482b7" providerId="ADAL" clId="{7D551A1D-E961-43B0-A44D-D5F55D80EE1B}" dt="2021-01-12T10:47:57.841" v="222" actId="47"/>
        <pc:sldMkLst>
          <pc:docMk/>
          <pc:sldMk cId="908916710" sldId="4690"/>
        </pc:sldMkLst>
      </pc:sldChg>
      <pc:sldChg chg="del">
        <pc:chgData name="Cappello, Riccardo" userId="21891811-0346-4b05-afd5-168fcdf482b7" providerId="ADAL" clId="{7D551A1D-E961-43B0-A44D-D5F55D80EE1B}" dt="2021-01-11T17:49:25.453" v="204" actId="47"/>
        <pc:sldMkLst>
          <pc:docMk/>
          <pc:sldMk cId="3281521997" sldId="4691"/>
        </pc:sldMkLst>
      </pc:sldChg>
      <pc:sldChg chg="del mod modShow">
        <pc:chgData name="Cappello, Riccardo" userId="21891811-0346-4b05-afd5-168fcdf482b7" providerId="ADAL" clId="{7D551A1D-E961-43B0-A44D-D5F55D80EE1B}" dt="2021-01-12T14:16:01.501" v="424" actId="2696"/>
        <pc:sldMkLst>
          <pc:docMk/>
          <pc:sldMk cId="1047246887" sldId="4694"/>
        </pc:sldMkLst>
      </pc:sldChg>
      <pc:sldChg chg="del">
        <pc:chgData name="Cappello, Riccardo" userId="21891811-0346-4b05-afd5-168fcdf482b7" providerId="ADAL" clId="{7D551A1D-E961-43B0-A44D-D5F55D80EE1B}" dt="2021-01-12T10:55:21.642" v="291" actId="2696"/>
        <pc:sldMkLst>
          <pc:docMk/>
          <pc:sldMk cId="843020209" sldId="4696"/>
        </pc:sldMkLst>
      </pc:sldChg>
      <pc:sldChg chg="del">
        <pc:chgData name="Cappello, Riccardo" userId="21891811-0346-4b05-afd5-168fcdf482b7" providerId="ADAL" clId="{7D551A1D-E961-43B0-A44D-D5F55D80EE1B}" dt="2021-01-12T10:47:57.841" v="222" actId="47"/>
        <pc:sldMkLst>
          <pc:docMk/>
          <pc:sldMk cId="3026160077" sldId="4697"/>
        </pc:sldMkLst>
      </pc:sldChg>
      <pc:sldChg chg="del">
        <pc:chgData name="Cappello, Riccardo" userId="21891811-0346-4b05-afd5-168fcdf482b7" providerId="ADAL" clId="{7D551A1D-E961-43B0-A44D-D5F55D80EE1B}" dt="2021-01-12T10:47:57.841" v="222" actId="47"/>
        <pc:sldMkLst>
          <pc:docMk/>
          <pc:sldMk cId="1130473582" sldId="4698"/>
        </pc:sldMkLst>
      </pc:sldChg>
      <pc:sldChg chg="del">
        <pc:chgData name="Cappello, Riccardo" userId="21891811-0346-4b05-afd5-168fcdf482b7" providerId="ADAL" clId="{7D551A1D-E961-43B0-A44D-D5F55D80EE1B}" dt="2021-01-12T10:47:57.841" v="222" actId="47"/>
        <pc:sldMkLst>
          <pc:docMk/>
          <pc:sldMk cId="79472713" sldId="4699"/>
        </pc:sldMkLst>
      </pc:sldChg>
      <pc:sldChg chg="del">
        <pc:chgData name="Cappello, Riccardo" userId="21891811-0346-4b05-afd5-168fcdf482b7" providerId="ADAL" clId="{7D551A1D-E961-43B0-A44D-D5F55D80EE1B}" dt="2021-01-12T10:47:57.841" v="222" actId="47"/>
        <pc:sldMkLst>
          <pc:docMk/>
          <pc:sldMk cId="1168266273" sldId="4701"/>
        </pc:sldMkLst>
      </pc:sldChg>
      <pc:sldChg chg="del">
        <pc:chgData name="Cappello, Riccardo" userId="21891811-0346-4b05-afd5-168fcdf482b7" providerId="ADAL" clId="{7D551A1D-E961-43B0-A44D-D5F55D80EE1B}" dt="2021-01-12T10:48:43.865" v="232" actId="2696"/>
        <pc:sldMkLst>
          <pc:docMk/>
          <pc:sldMk cId="4226570515" sldId="4702"/>
        </pc:sldMkLst>
      </pc:sldChg>
      <pc:sldChg chg="del">
        <pc:chgData name="Cappello, Riccardo" userId="21891811-0346-4b05-afd5-168fcdf482b7" providerId="ADAL" clId="{7D551A1D-E961-43B0-A44D-D5F55D80EE1B}" dt="2021-01-12T10:47:57.841" v="222" actId="47"/>
        <pc:sldMkLst>
          <pc:docMk/>
          <pc:sldMk cId="3135483181" sldId="4735"/>
        </pc:sldMkLst>
      </pc:sldChg>
      <pc:sldChg chg="del">
        <pc:chgData name="Cappello, Riccardo" userId="21891811-0346-4b05-afd5-168fcdf482b7" providerId="ADAL" clId="{7D551A1D-E961-43B0-A44D-D5F55D80EE1B}" dt="2021-01-11T17:49:06.892" v="201" actId="47"/>
        <pc:sldMkLst>
          <pc:docMk/>
          <pc:sldMk cId="1568553236" sldId="4746"/>
        </pc:sldMkLst>
      </pc:sldChg>
      <pc:sldChg chg="modSp mod">
        <pc:chgData name="Cappello, Riccardo" userId="21891811-0346-4b05-afd5-168fcdf482b7" providerId="ADAL" clId="{7D551A1D-E961-43B0-A44D-D5F55D80EE1B}" dt="2021-01-11T19:29:49.413" v="219" actId="20577"/>
        <pc:sldMkLst>
          <pc:docMk/>
          <pc:sldMk cId="557957824" sldId="4761"/>
        </pc:sldMkLst>
        <pc:spChg chg="mod">
          <ac:chgData name="Cappello, Riccardo" userId="21891811-0346-4b05-afd5-168fcdf482b7" providerId="ADAL" clId="{7D551A1D-E961-43B0-A44D-D5F55D80EE1B}" dt="2021-01-11T19:29:49.413" v="219" actId="20577"/>
          <ac:spMkLst>
            <pc:docMk/>
            <pc:sldMk cId="557957824" sldId="4761"/>
            <ac:spMk id="4" creationId="{5715408E-AB8E-4B43-AE1D-F056E9CBC63A}"/>
          </ac:spMkLst>
        </pc:spChg>
      </pc:sldChg>
      <pc:sldChg chg="addSp delSp modSp mod">
        <pc:chgData name="Cappello, Riccardo" userId="21891811-0346-4b05-afd5-168fcdf482b7" providerId="ADAL" clId="{7D551A1D-E961-43B0-A44D-D5F55D80EE1B}" dt="2021-01-12T16:51:18.897" v="629" actId="14100"/>
        <pc:sldMkLst>
          <pc:docMk/>
          <pc:sldMk cId="1544372137" sldId="4762"/>
        </pc:sldMkLst>
        <pc:spChg chg="add mod ord">
          <ac:chgData name="Cappello, Riccardo" userId="21891811-0346-4b05-afd5-168fcdf482b7" providerId="ADAL" clId="{7D551A1D-E961-43B0-A44D-D5F55D80EE1B}" dt="2021-01-12T16:51:18.897" v="629" actId="14100"/>
          <ac:spMkLst>
            <pc:docMk/>
            <pc:sldMk cId="1544372137" sldId="4762"/>
            <ac:spMk id="2" creationId="{F1B155BD-F629-4CD3-B084-334026101021}"/>
          </ac:spMkLst>
        </pc:spChg>
        <pc:spChg chg="mod">
          <ac:chgData name="Cappello, Riccardo" userId="21891811-0346-4b05-afd5-168fcdf482b7" providerId="ADAL" clId="{7D551A1D-E961-43B0-A44D-D5F55D80EE1B}" dt="2021-01-11T17:28:56.823" v="200" actId="20577"/>
          <ac:spMkLst>
            <pc:docMk/>
            <pc:sldMk cId="1544372137" sldId="4762"/>
            <ac:spMk id="4" creationId="{12246996-3694-4B83-B670-DE777B5192DC}"/>
          </ac:spMkLst>
        </pc:spChg>
        <pc:spChg chg="del">
          <ac:chgData name="Cappello, Riccardo" userId="21891811-0346-4b05-afd5-168fcdf482b7" providerId="ADAL" clId="{7D551A1D-E961-43B0-A44D-D5F55D80EE1B}" dt="2021-01-11T17:20:51.075" v="43" actId="478"/>
          <ac:spMkLst>
            <pc:docMk/>
            <pc:sldMk cId="1544372137" sldId="4762"/>
            <ac:spMk id="5" creationId="{B551E6ED-2839-4D55-8E2F-9ED5E2113BAF}"/>
          </ac:spMkLst>
        </pc:spChg>
        <pc:spChg chg="mod">
          <ac:chgData name="Cappello, Riccardo" userId="21891811-0346-4b05-afd5-168fcdf482b7" providerId="ADAL" clId="{7D551A1D-E961-43B0-A44D-D5F55D80EE1B}" dt="2021-01-11T17:28:35.791" v="190" actId="20577"/>
          <ac:spMkLst>
            <pc:docMk/>
            <pc:sldMk cId="1544372137" sldId="4762"/>
            <ac:spMk id="6" creationId="{99CE37F8-227C-4486-AAAE-2F0A1F892CD6}"/>
          </ac:spMkLst>
        </pc:spChg>
        <pc:spChg chg="add mod ord">
          <ac:chgData name="Cappello, Riccardo" userId="21891811-0346-4b05-afd5-168fcdf482b7" providerId="ADAL" clId="{7D551A1D-E961-43B0-A44D-D5F55D80EE1B}" dt="2021-01-12T14:57:05.811" v="626" actId="14100"/>
          <ac:spMkLst>
            <pc:docMk/>
            <pc:sldMk cId="1544372137" sldId="4762"/>
            <ac:spMk id="12" creationId="{CA39C644-D287-4EFD-991E-4F2BE643DCE3}"/>
          </ac:spMkLst>
        </pc:spChg>
        <pc:picChg chg="add mod">
          <ac:chgData name="Cappello, Riccardo" userId="21891811-0346-4b05-afd5-168fcdf482b7" providerId="ADAL" clId="{7D551A1D-E961-43B0-A44D-D5F55D80EE1B}" dt="2021-01-11T17:27:05.427" v="132" actId="1076"/>
          <ac:picMkLst>
            <pc:docMk/>
            <pc:sldMk cId="1544372137" sldId="4762"/>
            <ac:picMk id="7" creationId="{0C570C72-CB21-4640-8A53-294781991014}"/>
          </ac:picMkLst>
        </pc:picChg>
        <pc:picChg chg="add mod">
          <ac:chgData name="Cappello, Riccardo" userId="21891811-0346-4b05-afd5-168fcdf482b7" providerId="ADAL" clId="{7D551A1D-E961-43B0-A44D-D5F55D80EE1B}" dt="2021-01-11T17:27:05.427" v="132" actId="1076"/>
          <ac:picMkLst>
            <pc:docMk/>
            <pc:sldMk cId="1544372137" sldId="4762"/>
            <ac:picMk id="8" creationId="{10C820E1-F4F0-4D18-BA5D-582A0235BFB7}"/>
          </ac:picMkLst>
        </pc:picChg>
        <pc:picChg chg="add mod">
          <ac:chgData name="Cappello, Riccardo" userId="21891811-0346-4b05-afd5-168fcdf482b7" providerId="ADAL" clId="{7D551A1D-E961-43B0-A44D-D5F55D80EE1B}" dt="2021-01-11T17:20:03.933" v="37" actId="1076"/>
          <ac:picMkLst>
            <pc:docMk/>
            <pc:sldMk cId="1544372137" sldId="4762"/>
            <ac:picMk id="9" creationId="{188B9F6E-CD02-4A88-A47D-63283F7202ED}"/>
          </ac:picMkLst>
        </pc:picChg>
        <pc:picChg chg="add mod">
          <ac:chgData name="Cappello, Riccardo" userId="21891811-0346-4b05-afd5-168fcdf482b7" providerId="ADAL" clId="{7D551A1D-E961-43B0-A44D-D5F55D80EE1B}" dt="2021-01-11T17:27:05.427" v="132" actId="1076"/>
          <ac:picMkLst>
            <pc:docMk/>
            <pc:sldMk cId="1544372137" sldId="4762"/>
            <ac:picMk id="10" creationId="{1A1408AB-D145-45CE-B774-060BCDE8DCD9}"/>
          </ac:picMkLst>
        </pc:picChg>
        <pc:picChg chg="add del mod">
          <ac:chgData name="Cappello, Riccardo" userId="21891811-0346-4b05-afd5-168fcdf482b7" providerId="ADAL" clId="{7D551A1D-E961-43B0-A44D-D5F55D80EE1B}" dt="2021-01-12T14:56:48.019" v="621" actId="478"/>
          <ac:picMkLst>
            <pc:docMk/>
            <pc:sldMk cId="1544372137" sldId="4762"/>
            <ac:picMk id="11" creationId="{CD6BAC79-DDBB-4CA6-827E-5E08F1EDF62A}"/>
          </ac:picMkLst>
        </pc:picChg>
        <pc:picChg chg="add del">
          <ac:chgData name="Cappello, Riccardo" userId="21891811-0346-4b05-afd5-168fcdf482b7" providerId="ADAL" clId="{7D551A1D-E961-43B0-A44D-D5F55D80EE1B}" dt="2021-01-12T14:56:05.405" v="618" actId="478"/>
          <ac:picMkLst>
            <pc:docMk/>
            <pc:sldMk cId="1544372137" sldId="4762"/>
            <ac:picMk id="14" creationId="{2BBA313F-858D-45BA-A220-45139FDF1896}"/>
          </ac:picMkLst>
        </pc:picChg>
        <pc:picChg chg="add mod">
          <ac:chgData name="Cappello, Riccardo" userId="21891811-0346-4b05-afd5-168fcdf482b7" providerId="ADAL" clId="{7D551A1D-E961-43B0-A44D-D5F55D80EE1B}" dt="2021-01-12T14:56:59.060" v="625" actId="1076"/>
          <ac:picMkLst>
            <pc:docMk/>
            <pc:sldMk cId="1544372137" sldId="4762"/>
            <ac:picMk id="16" creationId="{2F188F06-4242-49FE-A35A-D48C9BE07FC2}"/>
          </ac:picMkLst>
        </pc:picChg>
      </pc:sldChg>
      <pc:sldChg chg="del">
        <pc:chgData name="Cappello, Riccardo" userId="21891811-0346-4b05-afd5-168fcdf482b7" providerId="ADAL" clId="{7D551A1D-E961-43B0-A44D-D5F55D80EE1B}" dt="2021-01-12T10:47:57.841" v="222" actId="47"/>
        <pc:sldMkLst>
          <pc:docMk/>
          <pc:sldMk cId="2980934321" sldId="4763"/>
        </pc:sldMkLst>
      </pc:sldChg>
      <pc:sldChg chg="del">
        <pc:chgData name="Cappello, Riccardo" userId="21891811-0346-4b05-afd5-168fcdf482b7" providerId="ADAL" clId="{7D551A1D-E961-43B0-A44D-D5F55D80EE1B}" dt="2021-01-12T10:47:20.166" v="221" actId="47"/>
        <pc:sldMkLst>
          <pc:docMk/>
          <pc:sldMk cId="3760297137" sldId="4767"/>
        </pc:sldMkLst>
      </pc:sldChg>
      <pc:sldChg chg="del">
        <pc:chgData name="Cappello, Riccardo" userId="21891811-0346-4b05-afd5-168fcdf482b7" providerId="ADAL" clId="{7D551A1D-E961-43B0-A44D-D5F55D80EE1B}" dt="2021-01-12T10:55:21.642" v="291" actId="2696"/>
        <pc:sldMkLst>
          <pc:docMk/>
          <pc:sldMk cId="1093058546" sldId="4771"/>
        </pc:sldMkLst>
      </pc:sldChg>
      <pc:sldChg chg="del">
        <pc:chgData name="Cappello, Riccardo" userId="21891811-0346-4b05-afd5-168fcdf482b7" providerId="ADAL" clId="{7D551A1D-E961-43B0-A44D-D5F55D80EE1B}" dt="2021-01-12T10:47:20.166" v="221" actId="47"/>
        <pc:sldMkLst>
          <pc:docMk/>
          <pc:sldMk cId="3694916204" sldId="4772"/>
        </pc:sldMkLst>
      </pc:sldChg>
      <pc:sldChg chg="del">
        <pc:chgData name="Cappello, Riccardo" userId="21891811-0346-4b05-afd5-168fcdf482b7" providerId="ADAL" clId="{7D551A1D-E961-43B0-A44D-D5F55D80EE1B}" dt="2021-01-12T10:46:49.605" v="220" actId="2696"/>
        <pc:sldMkLst>
          <pc:docMk/>
          <pc:sldMk cId="122495227" sldId="4774"/>
        </pc:sldMkLst>
      </pc:sldChg>
      <pc:sldChg chg="del">
        <pc:chgData name="Cappello, Riccardo" userId="21891811-0346-4b05-afd5-168fcdf482b7" providerId="ADAL" clId="{7D551A1D-E961-43B0-A44D-D5F55D80EE1B}" dt="2021-01-12T10:47:20.166" v="221" actId="47"/>
        <pc:sldMkLst>
          <pc:docMk/>
          <pc:sldMk cId="4045928072" sldId="4775"/>
        </pc:sldMkLst>
      </pc:sldChg>
      <pc:sldChg chg="del">
        <pc:chgData name="Cappello, Riccardo" userId="21891811-0346-4b05-afd5-168fcdf482b7" providerId="ADAL" clId="{7D551A1D-E961-43B0-A44D-D5F55D80EE1B}" dt="2021-01-12T10:47:20.166" v="221" actId="47"/>
        <pc:sldMkLst>
          <pc:docMk/>
          <pc:sldMk cId="2060918579" sldId="4777"/>
        </pc:sldMkLst>
      </pc:sldChg>
      <pc:sldChg chg="del">
        <pc:chgData name="Cappello, Riccardo" userId="21891811-0346-4b05-afd5-168fcdf482b7" providerId="ADAL" clId="{7D551A1D-E961-43B0-A44D-D5F55D80EE1B}" dt="2021-01-12T10:47:20.166" v="221" actId="47"/>
        <pc:sldMkLst>
          <pc:docMk/>
          <pc:sldMk cId="4106288677" sldId="4778"/>
        </pc:sldMkLst>
      </pc:sldChg>
      <pc:sldChg chg="del">
        <pc:chgData name="Cappello, Riccardo" userId="21891811-0346-4b05-afd5-168fcdf482b7" providerId="ADAL" clId="{7D551A1D-E961-43B0-A44D-D5F55D80EE1B}" dt="2021-01-12T10:47:20.166" v="221" actId="47"/>
        <pc:sldMkLst>
          <pc:docMk/>
          <pc:sldMk cId="2901341449" sldId="4779"/>
        </pc:sldMkLst>
      </pc:sldChg>
      <pc:sldChg chg="del">
        <pc:chgData name="Cappello, Riccardo" userId="21891811-0346-4b05-afd5-168fcdf482b7" providerId="ADAL" clId="{7D551A1D-E961-43B0-A44D-D5F55D80EE1B}" dt="2021-01-12T10:48:39.408" v="230" actId="47"/>
        <pc:sldMkLst>
          <pc:docMk/>
          <pc:sldMk cId="4202634024" sldId="4780"/>
        </pc:sldMkLst>
      </pc:sldChg>
      <pc:sldChg chg="del">
        <pc:chgData name="Cappello, Riccardo" userId="21891811-0346-4b05-afd5-168fcdf482b7" providerId="ADAL" clId="{7D551A1D-E961-43B0-A44D-D5F55D80EE1B}" dt="2021-01-11T17:18:41.532" v="0" actId="2696"/>
        <pc:sldMkLst>
          <pc:docMk/>
          <pc:sldMk cId="1434961957" sldId="4790"/>
        </pc:sldMkLst>
      </pc:sldChg>
      <pc:sldChg chg="del">
        <pc:chgData name="Cappello, Riccardo" userId="21891811-0346-4b05-afd5-168fcdf482b7" providerId="ADAL" clId="{7D551A1D-E961-43B0-A44D-D5F55D80EE1B}" dt="2021-01-12T10:47:57.841" v="222" actId="47"/>
        <pc:sldMkLst>
          <pc:docMk/>
          <pc:sldMk cId="3802895635" sldId="4794"/>
        </pc:sldMkLst>
      </pc:sldChg>
      <pc:sldChg chg="del">
        <pc:chgData name="Cappello, Riccardo" userId="21891811-0346-4b05-afd5-168fcdf482b7" providerId="ADAL" clId="{7D551A1D-E961-43B0-A44D-D5F55D80EE1B}" dt="2021-01-12T10:47:57.841" v="222" actId="47"/>
        <pc:sldMkLst>
          <pc:docMk/>
          <pc:sldMk cId="3222720224" sldId="4795"/>
        </pc:sldMkLst>
      </pc:sldChg>
      <pc:sldChg chg="del">
        <pc:chgData name="Cappello, Riccardo" userId="21891811-0346-4b05-afd5-168fcdf482b7" providerId="ADAL" clId="{7D551A1D-E961-43B0-A44D-D5F55D80EE1B}" dt="2021-01-12T10:47:57.841" v="222" actId="47"/>
        <pc:sldMkLst>
          <pc:docMk/>
          <pc:sldMk cId="4130036650" sldId="4796"/>
        </pc:sldMkLst>
      </pc:sldChg>
      <pc:sldChg chg="del">
        <pc:chgData name="Cappello, Riccardo" userId="21891811-0346-4b05-afd5-168fcdf482b7" providerId="ADAL" clId="{7D551A1D-E961-43B0-A44D-D5F55D80EE1B}" dt="2021-01-12T10:47:57.841" v="222" actId="47"/>
        <pc:sldMkLst>
          <pc:docMk/>
          <pc:sldMk cId="423072890" sldId="4797"/>
        </pc:sldMkLst>
      </pc:sldChg>
      <pc:sldChg chg="del">
        <pc:chgData name="Cappello, Riccardo" userId="21891811-0346-4b05-afd5-168fcdf482b7" providerId="ADAL" clId="{7D551A1D-E961-43B0-A44D-D5F55D80EE1B}" dt="2021-01-12T10:47:57.841" v="222" actId="47"/>
        <pc:sldMkLst>
          <pc:docMk/>
          <pc:sldMk cId="2094499535" sldId="4798"/>
        </pc:sldMkLst>
      </pc:sldChg>
      <pc:sldChg chg="del">
        <pc:chgData name="Cappello, Riccardo" userId="21891811-0346-4b05-afd5-168fcdf482b7" providerId="ADAL" clId="{7D551A1D-E961-43B0-A44D-D5F55D80EE1B}" dt="2021-01-12T10:48:24.963" v="229" actId="2696"/>
        <pc:sldMkLst>
          <pc:docMk/>
          <pc:sldMk cId="540417246" sldId="4799"/>
        </pc:sldMkLst>
      </pc:sldChg>
      <pc:sldChg chg="del">
        <pc:chgData name="Cappello, Riccardo" userId="21891811-0346-4b05-afd5-168fcdf482b7" providerId="ADAL" clId="{7D551A1D-E961-43B0-A44D-D5F55D80EE1B}" dt="2021-01-12T10:48:24.963" v="229" actId="2696"/>
        <pc:sldMkLst>
          <pc:docMk/>
          <pc:sldMk cId="121872346" sldId="4800"/>
        </pc:sldMkLst>
      </pc:sldChg>
      <pc:sldChg chg="del">
        <pc:chgData name="Cappello, Riccardo" userId="21891811-0346-4b05-afd5-168fcdf482b7" providerId="ADAL" clId="{7D551A1D-E961-43B0-A44D-D5F55D80EE1B}" dt="2021-01-12T10:47:20.166" v="221" actId="47"/>
        <pc:sldMkLst>
          <pc:docMk/>
          <pc:sldMk cId="2231759044" sldId="4803"/>
        </pc:sldMkLst>
      </pc:sldChg>
      <pc:sldChg chg="addSp delSp modSp add mod chgLayout">
        <pc:chgData name="Cappello, Riccardo" userId="21891811-0346-4b05-afd5-168fcdf482b7" providerId="ADAL" clId="{7D551A1D-E961-43B0-A44D-D5F55D80EE1B}" dt="2021-01-12T16:51:26.266" v="630"/>
        <pc:sldMkLst>
          <pc:docMk/>
          <pc:sldMk cId="3717182454" sldId="4803"/>
        </pc:sldMkLst>
        <pc:spChg chg="mod">
          <ac:chgData name="Cappello, Riccardo" userId="21891811-0346-4b05-afd5-168fcdf482b7" providerId="ADAL" clId="{7D551A1D-E961-43B0-A44D-D5F55D80EE1B}" dt="2021-01-12T16:51:11.687" v="628" actId="14100"/>
          <ac:spMkLst>
            <pc:docMk/>
            <pc:sldMk cId="3717182454" sldId="4803"/>
            <ac:spMk id="2" creationId="{F1B155BD-F629-4CD3-B084-334026101021}"/>
          </ac:spMkLst>
        </pc:spChg>
        <pc:spChg chg="add del mod ord">
          <ac:chgData name="Cappello, Riccardo" userId="21891811-0346-4b05-afd5-168fcdf482b7" providerId="ADAL" clId="{7D551A1D-E961-43B0-A44D-D5F55D80EE1B}" dt="2021-01-12T10:49:39.163" v="236" actId="700"/>
          <ac:spMkLst>
            <pc:docMk/>
            <pc:sldMk cId="3717182454" sldId="4803"/>
            <ac:spMk id="3" creationId="{0ED7EFBF-304B-4960-8790-DD9569AE9230}"/>
          </ac:spMkLst>
        </pc:spChg>
        <pc:spChg chg="mod ord">
          <ac:chgData name="Cappello, Riccardo" userId="21891811-0346-4b05-afd5-168fcdf482b7" providerId="ADAL" clId="{7D551A1D-E961-43B0-A44D-D5F55D80EE1B}" dt="2021-01-12T10:49:39.163" v="236" actId="700"/>
          <ac:spMkLst>
            <pc:docMk/>
            <pc:sldMk cId="3717182454" sldId="4803"/>
            <ac:spMk id="4" creationId="{12246996-3694-4B83-B670-DE777B5192DC}"/>
          </ac:spMkLst>
        </pc:spChg>
        <pc:spChg chg="add del mod ord">
          <ac:chgData name="Cappello, Riccardo" userId="21891811-0346-4b05-afd5-168fcdf482b7" providerId="ADAL" clId="{7D551A1D-E961-43B0-A44D-D5F55D80EE1B}" dt="2021-01-12T10:50:01.733" v="247" actId="478"/>
          <ac:spMkLst>
            <pc:docMk/>
            <pc:sldMk cId="3717182454" sldId="4803"/>
            <ac:spMk id="5" creationId="{6C5B8048-CED2-48BE-A0B8-5B380630D09E}"/>
          </ac:spMkLst>
        </pc:spChg>
        <pc:spChg chg="mod">
          <ac:chgData name="Cappello, Riccardo" userId="21891811-0346-4b05-afd5-168fcdf482b7" providerId="ADAL" clId="{7D551A1D-E961-43B0-A44D-D5F55D80EE1B}" dt="2021-01-12T10:49:56.873" v="246" actId="20577"/>
          <ac:spMkLst>
            <pc:docMk/>
            <pc:sldMk cId="3717182454" sldId="4803"/>
            <ac:spMk id="6" creationId="{99CE37F8-227C-4486-AAAE-2F0A1F892CD6}"/>
          </ac:spMkLst>
        </pc:spChg>
        <pc:spChg chg="add mod">
          <ac:chgData name="Cappello, Riccardo" userId="21891811-0346-4b05-afd5-168fcdf482b7" providerId="ADAL" clId="{7D551A1D-E961-43B0-A44D-D5F55D80EE1B}" dt="2021-01-12T16:51:26.266" v="630"/>
          <ac:spMkLst>
            <pc:docMk/>
            <pc:sldMk cId="3717182454" sldId="4803"/>
            <ac:spMk id="11" creationId="{59B3CA65-6B6D-40D3-815A-743599C4237C}"/>
          </ac:spMkLst>
        </pc:spChg>
        <pc:picChg chg="mod">
          <ac:chgData name="Cappello, Riccardo" userId="21891811-0346-4b05-afd5-168fcdf482b7" providerId="ADAL" clId="{7D551A1D-E961-43B0-A44D-D5F55D80EE1B}" dt="2021-01-12T10:50:09.302" v="248" actId="1076"/>
          <ac:picMkLst>
            <pc:docMk/>
            <pc:sldMk cId="3717182454" sldId="4803"/>
            <ac:picMk id="9" creationId="{188B9F6E-CD02-4A88-A47D-63283F7202ED}"/>
          </ac:picMkLst>
        </pc:picChg>
        <pc:picChg chg="add mod">
          <ac:chgData name="Cappello, Riccardo" userId="21891811-0346-4b05-afd5-168fcdf482b7" providerId="ADAL" clId="{7D551A1D-E961-43B0-A44D-D5F55D80EE1B}" dt="2021-01-12T16:51:26.266" v="630"/>
          <ac:picMkLst>
            <pc:docMk/>
            <pc:sldMk cId="3717182454" sldId="4803"/>
            <ac:picMk id="12" creationId="{A9A0F20E-298B-47AB-A8FB-18C4C499BB1A}"/>
          </ac:picMkLst>
        </pc:picChg>
      </pc:sldChg>
      <pc:sldChg chg="del">
        <pc:chgData name="Cappello, Riccardo" userId="21891811-0346-4b05-afd5-168fcdf482b7" providerId="ADAL" clId="{7D551A1D-E961-43B0-A44D-D5F55D80EE1B}" dt="2021-01-12T10:47:57.841" v="222" actId="47"/>
        <pc:sldMkLst>
          <pc:docMk/>
          <pc:sldMk cId="703752519" sldId="4804"/>
        </pc:sldMkLst>
      </pc:sldChg>
      <pc:sldChg chg="del">
        <pc:chgData name="Cappello, Riccardo" userId="21891811-0346-4b05-afd5-168fcdf482b7" providerId="ADAL" clId="{7D551A1D-E961-43B0-A44D-D5F55D80EE1B}" dt="2021-01-12T10:47:57.841" v="222" actId="47"/>
        <pc:sldMkLst>
          <pc:docMk/>
          <pc:sldMk cId="1025685496" sldId="4805"/>
        </pc:sldMkLst>
      </pc:sldChg>
      <pc:sldChg chg="del">
        <pc:chgData name="Cappello, Riccardo" userId="21891811-0346-4b05-afd5-168fcdf482b7" providerId="ADAL" clId="{7D551A1D-E961-43B0-A44D-D5F55D80EE1B}" dt="2021-01-12T10:48:24.963" v="229" actId="2696"/>
        <pc:sldMkLst>
          <pc:docMk/>
          <pc:sldMk cId="3763111329" sldId="4806"/>
        </pc:sldMkLst>
      </pc:sldChg>
      <pc:sldChg chg="add del">
        <pc:chgData name="Cappello, Riccardo" userId="21891811-0346-4b05-afd5-168fcdf482b7" providerId="ADAL" clId="{7D551A1D-E961-43B0-A44D-D5F55D80EE1B}" dt="2021-01-12T14:20:50.007" v="426" actId="2696"/>
        <pc:sldMkLst>
          <pc:docMk/>
          <pc:sldMk cId="3271550939" sldId="10558"/>
        </pc:sldMkLst>
      </pc:sldChg>
      <pc:sldChg chg="addSp delSp modSp add mod">
        <pc:chgData name="Cappello, Riccardo" userId="21891811-0346-4b05-afd5-168fcdf482b7" providerId="ADAL" clId="{7D551A1D-E961-43B0-A44D-D5F55D80EE1B}" dt="2021-01-12T14:24:17.156" v="547" actId="1076"/>
        <pc:sldMkLst>
          <pc:docMk/>
          <pc:sldMk cId="2548419468" sldId="10559"/>
        </pc:sldMkLst>
        <pc:spChg chg="add del mod">
          <ac:chgData name="Cappello, Riccardo" userId="21891811-0346-4b05-afd5-168fcdf482b7" providerId="ADAL" clId="{7D551A1D-E961-43B0-A44D-D5F55D80EE1B}" dt="2021-01-12T14:23:55.364" v="538" actId="478"/>
          <ac:spMkLst>
            <pc:docMk/>
            <pc:sldMk cId="2548419468" sldId="10559"/>
            <ac:spMk id="34" creationId="{36559367-A380-4E60-B1A4-0B10FCC228E4}"/>
          </ac:spMkLst>
        </pc:spChg>
        <pc:spChg chg="add del mod">
          <ac:chgData name="Cappello, Riccardo" userId="21891811-0346-4b05-afd5-168fcdf482b7" providerId="ADAL" clId="{7D551A1D-E961-43B0-A44D-D5F55D80EE1B}" dt="2021-01-12T14:23:54.620" v="537" actId="478"/>
          <ac:spMkLst>
            <pc:docMk/>
            <pc:sldMk cId="2548419468" sldId="10559"/>
            <ac:spMk id="36" creationId="{881E685F-EA54-4CCE-ACC5-A8FC8DCC5E65}"/>
          </ac:spMkLst>
        </pc:spChg>
        <pc:spChg chg="add mod">
          <ac:chgData name="Cappello, Riccardo" userId="21891811-0346-4b05-afd5-168fcdf482b7" providerId="ADAL" clId="{7D551A1D-E961-43B0-A44D-D5F55D80EE1B}" dt="2021-01-12T14:23:56.555" v="539"/>
          <ac:spMkLst>
            <pc:docMk/>
            <pc:sldMk cId="2548419468" sldId="10559"/>
            <ac:spMk id="38" creationId="{DF4A0EBF-C0EF-4B20-B806-8CDA520A99D6}"/>
          </ac:spMkLst>
        </pc:spChg>
        <pc:spChg chg="add mod">
          <ac:chgData name="Cappello, Riccardo" userId="21891811-0346-4b05-afd5-168fcdf482b7" providerId="ADAL" clId="{7D551A1D-E961-43B0-A44D-D5F55D80EE1B}" dt="2021-01-12T14:23:56.555" v="539"/>
          <ac:spMkLst>
            <pc:docMk/>
            <pc:sldMk cId="2548419468" sldId="10559"/>
            <ac:spMk id="42" creationId="{6483B66D-78DA-42E1-9C1B-93E3AEBB8A47}"/>
          </ac:spMkLst>
        </pc:spChg>
        <pc:spChg chg="add del">
          <ac:chgData name="Cappello, Riccardo" userId="21891811-0346-4b05-afd5-168fcdf482b7" providerId="ADAL" clId="{7D551A1D-E961-43B0-A44D-D5F55D80EE1B}" dt="2021-01-12T14:23:29.722" v="530" actId="478"/>
          <ac:spMkLst>
            <pc:docMk/>
            <pc:sldMk cId="2548419468" sldId="10559"/>
            <ac:spMk id="52" creationId="{46AAA0FB-BC9F-47E4-A9FE-A232A927FFC8}"/>
          </ac:spMkLst>
        </pc:spChg>
        <pc:spChg chg="add del">
          <ac:chgData name="Cappello, Riccardo" userId="21891811-0346-4b05-afd5-168fcdf482b7" providerId="ADAL" clId="{7D551A1D-E961-43B0-A44D-D5F55D80EE1B}" dt="2021-01-12T14:23:32.850" v="532" actId="478"/>
          <ac:spMkLst>
            <pc:docMk/>
            <pc:sldMk cId="2548419468" sldId="10559"/>
            <ac:spMk id="53" creationId="{EFD395E9-BA52-4DEF-B745-BCF9B7F0E932}"/>
          </ac:spMkLst>
        </pc:spChg>
        <pc:spChg chg="del mod">
          <ac:chgData name="Cappello, Riccardo" userId="21891811-0346-4b05-afd5-168fcdf482b7" providerId="ADAL" clId="{7D551A1D-E961-43B0-A44D-D5F55D80EE1B}" dt="2021-01-12T14:23:29.722" v="530" actId="478"/>
          <ac:spMkLst>
            <pc:docMk/>
            <pc:sldMk cId="2548419468" sldId="10559"/>
            <ac:spMk id="54" creationId="{DBB6ECBB-A20A-4499-846D-745C6C81D4AB}"/>
          </ac:spMkLst>
        </pc:spChg>
        <pc:spChg chg="del">
          <ac:chgData name="Cappello, Riccardo" userId="21891811-0346-4b05-afd5-168fcdf482b7" providerId="ADAL" clId="{7D551A1D-E961-43B0-A44D-D5F55D80EE1B}" dt="2021-01-12T14:22:41.625" v="506" actId="478"/>
          <ac:spMkLst>
            <pc:docMk/>
            <pc:sldMk cId="2548419468" sldId="10559"/>
            <ac:spMk id="55" creationId="{1C7683BB-DD5F-48C1-9630-8DB3151128BE}"/>
          </ac:spMkLst>
        </pc:spChg>
        <pc:spChg chg="del mod">
          <ac:chgData name="Cappello, Riccardo" userId="21891811-0346-4b05-afd5-168fcdf482b7" providerId="ADAL" clId="{7D551A1D-E961-43B0-A44D-D5F55D80EE1B}" dt="2021-01-12T14:23:31.664" v="531" actId="478"/>
          <ac:spMkLst>
            <pc:docMk/>
            <pc:sldMk cId="2548419468" sldId="10559"/>
            <ac:spMk id="56" creationId="{0514C6D9-9A2E-41AF-B563-624D0BEB5CD2}"/>
          </ac:spMkLst>
        </pc:spChg>
        <pc:spChg chg="del mod">
          <ac:chgData name="Cappello, Riccardo" userId="21891811-0346-4b05-afd5-168fcdf482b7" providerId="ADAL" clId="{7D551A1D-E961-43B0-A44D-D5F55D80EE1B}" dt="2021-01-12T14:23:29.722" v="530" actId="478"/>
          <ac:spMkLst>
            <pc:docMk/>
            <pc:sldMk cId="2548419468" sldId="10559"/>
            <ac:spMk id="57" creationId="{AB8B2AF8-0DE7-48DE-B63F-8CEC066F5359}"/>
          </ac:spMkLst>
        </pc:spChg>
        <pc:spChg chg="del">
          <ac:chgData name="Cappello, Riccardo" userId="21891811-0346-4b05-afd5-168fcdf482b7" providerId="ADAL" clId="{7D551A1D-E961-43B0-A44D-D5F55D80EE1B}" dt="2021-01-12T14:22:38.392" v="505" actId="478"/>
          <ac:spMkLst>
            <pc:docMk/>
            <pc:sldMk cId="2548419468" sldId="10559"/>
            <ac:spMk id="58" creationId="{78B6793F-6B29-448A-AA60-BDF3F7F232FC}"/>
          </ac:spMkLst>
        </pc:spChg>
        <pc:spChg chg="add del">
          <ac:chgData name="Cappello, Riccardo" userId="21891811-0346-4b05-afd5-168fcdf482b7" providerId="ADAL" clId="{7D551A1D-E961-43B0-A44D-D5F55D80EE1B}" dt="2021-01-12T14:23:29.722" v="530" actId="478"/>
          <ac:spMkLst>
            <pc:docMk/>
            <pc:sldMk cId="2548419468" sldId="10559"/>
            <ac:spMk id="59" creationId="{122A6CDF-66E5-4C4F-B554-C75A43EB921C}"/>
          </ac:spMkLst>
        </pc:spChg>
        <pc:cxnChg chg="del">
          <ac:chgData name="Cappello, Riccardo" userId="21891811-0346-4b05-afd5-168fcdf482b7" providerId="ADAL" clId="{7D551A1D-E961-43B0-A44D-D5F55D80EE1B}" dt="2021-01-12T14:22:25.220" v="496" actId="478"/>
          <ac:cxnSpMkLst>
            <pc:docMk/>
            <pc:sldMk cId="2548419468" sldId="10559"/>
            <ac:cxnSpMk id="44" creationId="{0CC78973-F943-498D-9FBA-194010872136}"/>
          </ac:cxnSpMkLst>
        </pc:cxnChg>
        <pc:cxnChg chg="mod">
          <ac:chgData name="Cappello, Riccardo" userId="21891811-0346-4b05-afd5-168fcdf482b7" providerId="ADAL" clId="{7D551A1D-E961-43B0-A44D-D5F55D80EE1B}" dt="2021-01-12T14:24:17.156" v="547" actId="1076"/>
          <ac:cxnSpMkLst>
            <pc:docMk/>
            <pc:sldMk cId="2548419468" sldId="10559"/>
            <ac:cxnSpMk id="60" creationId="{A45652D5-8454-48A9-AEB6-6106F1FDFF5D}"/>
          </ac:cxnSpMkLst>
        </pc:cxnChg>
      </pc:sldChg>
      <pc:sldChg chg="add">
        <pc:chgData name="Cappello, Riccardo" userId="21891811-0346-4b05-afd5-168fcdf482b7" providerId="ADAL" clId="{7D551A1D-E961-43B0-A44D-D5F55D80EE1B}" dt="2021-01-12T11:16:19.995" v="314"/>
        <pc:sldMkLst>
          <pc:docMk/>
          <pc:sldMk cId="3845480175" sldId="10562"/>
        </pc:sldMkLst>
      </pc:sldChg>
      <pc:sldChg chg="addSp delSp modSp new mod modClrScheme chgLayout">
        <pc:chgData name="Cappello, Riccardo" userId="21891811-0346-4b05-afd5-168fcdf482b7" providerId="ADAL" clId="{7D551A1D-E961-43B0-A44D-D5F55D80EE1B}" dt="2021-01-12T11:25:14.209" v="377" actId="20577"/>
        <pc:sldMkLst>
          <pc:docMk/>
          <pc:sldMk cId="325222569" sldId="10563"/>
        </pc:sldMkLst>
        <pc:spChg chg="del mod ord">
          <ac:chgData name="Cappello, Riccardo" userId="21891811-0346-4b05-afd5-168fcdf482b7" providerId="ADAL" clId="{7D551A1D-E961-43B0-A44D-D5F55D80EE1B}" dt="2021-01-12T11:21:50.514" v="334" actId="700"/>
          <ac:spMkLst>
            <pc:docMk/>
            <pc:sldMk cId="325222569" sldId="10563"/>
            <ac:spMk id="2" creationId="{FA598B7D-8787-4FBE-B21C-27002B4B431C}"/>
          </ac:spMkLst>
        </pc:spChg>
        <pc:spChg chg="add mod ord">
          <ac:chgData name="Cappello, Riccardo" userId="21891811-0346-4b05-afd5-168fcdf482b7" providerId="ADAL" clId="{7D551A1D-E961-43B0-A44D-D5F55D80EE1B}" dt="2021-01-12T11:25:14.209" v="377" actId="20577"/>
          <ac:spMkLst>
            <pc:docMk/>
            <pc:sldMk cId="325222569" sldId="10563"/>
            <ac:spMk id="3" creationId="{6FE29F98-BF01-4601-9B2F-D4533FBC73D1}"/>
          </ac:spMkLst>
        </pc:spChg>
      </pc:sldChg>
      <pc:sldChg chg="add del">
        <pc:chgData name="Cappello, Riccardo" userId="21891811-0346-4b05-afd5-168fcdf482b7" providerId="ADAL" clId="{7D551A1D-E961-43B0-A44D-D5F55D80EE1B}" dt="2021-01-12T11:18:00.507" v="320"/>
        <pc:sldMkLst>
          <pc:docMk/>
          <pc:sldMk cId="3736486368" sldId="10563"/>
        </pc:sldMkLst>
      </pc:sldChg>
      <pc:sldChg chg="add del">
        <pc:chgData name="Cappello, Riccardo" userId="21891811-0346-4b05-afd5-168fcdf482b7" providerId="ADAL" clId="{7D551A1D-E961-43B0-A44D-D5F55D80EE1B}" dt="2021-01-12T11:18:00.507" v="320"/>
        <pc:sldMkLst>
          <pc:docMk/>
          <pc:sldMk cId="2330421964" sldId="10564"/>
        </pc:sldMkLst>
      </pc:sldChg>
      <pc:sldMasterChg chg="delSldLayout modSldLayout">
        <pc:chgData name="Cappello, Riccardo" userId="21891811-0346-4b05-afd5-168fcdf482b7" providerId="ADAL" clId="{7D551A1D-E961-43B0-A44D-D5F55D80EE1B}" dt="2021-01-12T11:24:14.526" v="355" actId="171"/>
        <pc:sldMasterMkLst>
          <pc:docMk/>
          <pc:sldMasterMk cId="2668992211" sldId="2147483648"/>
        </pc:sldMasterMkLst>
        <pc:sldLayoutChg chg="del">
          <pc:chgData name="Cappello, Riccardo" userId="21891811-0346-4b05-afd5-168fcdf482b7" providerId="ADAL" clId="{7D551A1D-E961-43B0-A44D-D5F55D80EE1B}" dt="2021-01-12T10:48:39.408" v="230" actId="47"/>
          <pc:sldLayoutMkLst>
            <pc:docMk/>
            <pc:sldMasterMk cId="2668992211" sldId="2147483648"/>
            <pc:sldLayoutMk cId="1198505796" sldId="2147483712"/>
          </pc:sldLayoutMkLst>
        </pc:sldLayoutChg>
        <pc:sldLayoutChg chg="del">
          <pc:chgData name="Cappello, Riccardo" userId="21891811-0346-4b05-afd5-168fcdf482b7" providerId="ADAL" clId="{7D551A1D-E961-43B0-A44D-D5F55D80EE1B}" dt="2021-01-12T10:47:20.166" v="221" actId="47"/>
          <pc:sldLayoutMkLst>
            <pc:docMk/>
            <pc:sldMasterMk cId="2668992211" sldId="2147483648"/>
            <pc:sldLayoutMk cId="11156856" sldId="2147483718"/>
          </pc:sldLayoutMkLst>
        </pc:sldLayoutChg>
        <pc:sldLayoutChg chg="del">
          <pc:chgData name="Cappello, Riccardo" userId="21891811-0346-4b05-afd5-168fcdf482b7" providerId="ADAL" clId="{7D551A1D-E961-43B0-A44D-D5F55D80EE1B}" dt="2021-01-12T10:47:57.841" v="222" actId="47"/>
          <pc:sldLayoutMkLst>
            <pc:docMk/>
            <pc:sldMasterMk cId="2668992211" sldId="2147483648"/>
            <pc:sldLayoutMk cId="1819654414" sldId="2147483719"/>
          </pc:sldLayoutMkLst>
        </pc:sldLayoutChg>
        <pc:sldLayoutChg chg="del">
          <pc:chgData name="Cappello, Riccardo" userId="21891811-0346-4b05-afd5-168fcdf482b7" providerId="ADAL" clId="{7D551A1D-E961-43B0-A44D-D5F55D80EE1B}" dt="2021-01-11T17:18:41.532" v="0" actId="2696"/>
          <pc:sldLayoutMkLst>
            <pc:docMk/>
            <pc:sldMasterMk cId="2668992211" sldId="2147483648"/>
            <pc:sldLayoutMk cId="3022019413" sldId="2147483720"/>
          </pc:sldLayoutMkLst>
        </pc:sldLayoutChg>
        <pc:sldLayoutChg chg="addSp delSp modSp mod">
          <pc:chgData name="Cappello, Riccardo" userId="21891811-0346-4b05-afd5-168fcdf482b7" providerId="ADAL" clId="{7D551A1D-E961-43B0-A44D-D5F55D80EE1B}" dt="2021-01-12T10:54:53.895" v="290" actId="1076"/>
          <pc:sldLayoutMkLst>
            <pc:docMk/>
            <pc:sldMasterMk cId="2668992211" sldId="2147483648"/>
            <pc:sldLayoutMk cId="532984195" sldId="2147483728"/>
          </pc:sldLayoutMkLst>
          <pc:spChg chg="del mod">
            <ac:chgData name="Cappello, Riccardo" userId="21891811-0346-4b05-afd5-168fcdf482b7" providerId="ADAL" clId="{7D551A1D-E961-43B0-A44D-D5F55D80EE1B}" dt="2021-01-12T10:52:00.577" v="279" actId="478"/>
            <ac:spMkLst>
              <pc:docMk/>
              <pc:sldMasterMk cId="2668992211" sldId="2147483648"/>
              <pc:sldLayoutMk cId="532984195" sldId="2147483728"/>
              <ac:spMk id="6" creationId="{5C55BF80-7F91-48A8-82CA-6A4EF0F3D822}"/>
            </ac:spMkLst>
          </pc:spChg>
          <pc:spChg chg="del">
            <ac:chgData name="Cappello, Riccardo" userId="21891811-0346-4b05-afd5-168fcdf482b7" providerId="ADAL" clId="{7D551A1D-E961-43B0-A44D-D5F55D80EE1B}" dt="2021-01-12T10:52:09.037" v="282" actId="478"/>
            <ac:spMkLst>
              <pc:docMk/>
              <pc:sldMasterMk cId="2668992211" sldId="2147483648"/>
              <pc:sldLayoutMk cId="532984195" sldId="2147483728"/>
              <ac:spMk id="8" creationId="{67B39725-C93A-4952-9A84-362054538E80}"/>
            </ac:spMkLst>
          </pc:spChg>
          <pc:spChg chg="mod">
            <ac:chgData name="Cappello, Riccardo" userId="21891811-0346-4b05-afd5-168fcdf482b7" providerId="ADAL" clId="{7D551A1D-E961-43B0-A44D-D5F55D80EE1B}" dt="2021-01-12T10:54:53.895" v="290" actId="1076"/>
            <ac:spMkLst>
              <pc:docMk/>
              <pc:sldMasterMk cId="2668992211" sldId="2147483648"/>
              <pc:sldLayoutMk cId="532984195" sldId="2147483728"/>
              <ac:spMk id="10" creationId="{4D00BBA8-9D6A-448E-A9BD-BC52513F6034}"/>
            </ac:spMkLst>
          </pc:spChg>
          <pc:picChg chg="add mod ord">
            <ac:chgData name="Cappello, Riccardo" userId="21891811-0346-4b05-afd5-168fcdf482b7" providerId="ADAL" clId="{7D551A1D-E961-43B0-A44D-D5F55D80EE1B}" dt="2021-01-12T10:54:50.460" v="289" actId="171"/>
            <ac:picMkLst>
              <pc:docMk/>
              <pc:sldMasterMk cId="2668992211" sldId="2147483648"/>
              <pc:sldLayoutMk cId="532984195" sldId="2147483728"/>
              <ac:picMk id="3" creationId="{8D0D8D62-2ED3-4B5A-A359-647D9A6E69ED}"/>
            </ac:picMkLst>
          </pc:picChg>
          <pc:picChg chg="del">
            <ac:chgData name="Cappello, Riccardo" userId="21891811-0346-4b05-afd5-168fcdf482b7" providerId="ADAL" clId="{7D551A1D-E961-43B0-A44D-D5F55D80EE1B}" dt="2021-01-12T10:52:02.096" v="280" actId="478"/>
            <ac:picMkLst>
              <pc:docMk/>
              <pc:sldMasterMk cId="2668992211" sldId="2147483648"/>
              <pc:sldLayoutMk cId="532984195" sldId="2147483728"/>
              <ac:picMk id="5" creationId="{410A03CE-3BF3-43A1-8DA6-2EA3F1A49457}"/>
            </ac:picMkLst>
          </pc:picChg>
          <pc:picChg chg="del">
            <ac:chgData name="Cappello, Riccardo" userId="21891811-0346-4b05-afd5-168fcdf482b7" providerId="ADAL" clId="{7D551A1D-E961-43B0-A44D-D5F55D80EE1B}" dt="2021-01-12T10:52:12.552" v="283" actId="478"/>
            <ac:picMkLst>
              <pc:docMk/>
              <pc:sldMasterMk cId="2668992211" sldId="2147483648"/>
              <pc:sldLayoutMk cId="532984195" sldId="2147483728"/>
              <ac:picMk id="14" creationId="{36662523-2A87-4A73-A570-3904FD5C779A}"/>
            </ac:picMkLst>
          </pc:picChg>
        </pc:sldLayoutChg>
        <pc:sldLayoutChg chg="addSp delSp modSp mod">
          <pc:chgData name="Cappello, Riccardo" userId="21891811-0346-4b05-afd5-168fcdf482b7" providerId="ADAL" clId="{7D551A1D-E961-43B0-A44D-D5F55D80EE1B}" dt="2021-01-12T11:13:39.696" v="311" actId="1076"/>
          <pc:sldLayoutMkLst>
            <pc:docMk/>
            <pc:sldMasterMk cId="2668992211" sldId="2147483648"/>
            <pc:sldLayoutMk cId="2409287229" sldId="2147483731"/>
          </pc:sldLayoutMkLst>
          <pc:spChg chg="del">
            <ac:chgData name="Cappello, Riccardo" userId="21891811-0346-4b05-afd5-168fcdf482b7" providerId="ADAL" clId="{7D551A1D-E961-43B0-A44D-D5F55D80EE1B}" dt="2021-01-12T11:12:49.195" v="298" actId="478"/>
            <ac:spMkLst>
              <pc:docMk/>
              <pc:sldMasterMk cId="2668992211" sldId="2147483648"/>
              <pc:sldLayoutMk cId="2409287229" sldId="2147483731"/>
              <ac:spMk id="6" creationId="{5C55BF80-7F91-48A8-82CA-6A4EF0F3D822}"/>
            </ac:spMkLst>
          </pc:spChg>
          <pc:spChg chg="del">
            <ac:chgData name="Cappello, Riccardo" userId="21891811-0346-4b05-afd5-168fcdf482b7" providerId="ADAL" clId="{7D551A1D-E961-43B0-A44D-D5F55D80EE1B}" dt="2021-01-12T11:12:58.207" v="301" actId="478"/>
            <ac:spMkLst>
              <pc:docMk/>
              <pc:sldMasterMk cId="2668992211" sldId="2147483648"/>
              <pc:sldLayoutMk cId="2409287229" sldId="2147483731"/>
              <ac:spMk id="8" creationId="{67B39725-C93A-4952-9A84-362054538E80}"/>
            </ac:spMkLst>
          </pc:spChg>
          <pc:spChg chg="mod">
            <ac:chgData name="Cappello, Riccardo" userId="21891811-0346-4b05-afd5-168fcdf482b7" providerId="ADAL" clId="{7D551A1D-E961-43B0-A44D-D5F55D80EE1B}" dt="2021-01-12T11:13:39.696" v="311" actId="1076"/>
            <ac:spMkLst>
              <pc:docMk/>
              <pc:sldMasterMk cId="2668992211" sldId="2147483648"/>
              <pc:sldLayoutMk cId="2409287229" sldId="2147483731"/>
              <ac:spMk id="10" creationId="{7CF0F6FE-CBF2-46C1-B3DC-AAE88D9FE1A8}"/>
            </ac:spMkLst>
          </pc:spChg>
          <pc:picChg chg="add mod ord">
            <ac:chgData name="Cappello, Riccardo" userId="21891811-0346-4b05-afd5-168fcdf482b7" providerId="ADAL" clId="{7D551A1D-E961-43B0-A44D-D5F55D80EE1B}" dt="2021-01-12T11:13:34.107" v="310" actId="171"/>
            <ac:picMkLst>
              <pc:docMk/>
              <pc:sldMasterMk cId="2668992211" sldId="2147483648"/>
              <pc:sldLayoutMk cId="2409287229" sldId="2147483731"/>
              <ac:picMk id="3" creationId="{7BCF1D69-B2C4-48D3-9689-AF59FD8D1234}"/>
            </ac:picMkLst>
          </pc:picChg>
          <pc:picChg chg="del">
            <ac:chgData name="Cappello, Riccardo" userId="21891811-0346-4b05-afd5-168fcdf482b7" providerId="ADAL" clId="{7D551A1D-E961-43B0-A44D-D5F55D80EE1B}" dt="2021-01-12T11:12:51.867" v="299" actId="478"/>
            <ac:picMkLst>
              <pc:docMk/>
              <pc:sldMasterMk cId="2668992211" sldId="2147483648"/>
              <pc:sldLayoutMk cId="2409287229" sldId="2147483731"/>
              <ac:picMk id="5" creationId="{410A03CE-3BF3-43A1-8DA6-2EA3F1A49457}"/>
            </ac:picMkLst>
          </pc:picChg>
          <pc:picChg chg="del">
            <ac:chgData name="Cappello, Riccardo" userId="21891811-0346-4b05-afd5-168fcdf482b7" providerId="ADAL" clId="{7D551A1D-E961-43B0-A44D-D5F55D80EE1B}" dt="2021-01-12T11:12:59.125" v="302" actId="478"/>
            <ac:picMkLst>
              <pc:docMk/>
              <pc:sldMasterMk cId="2668992211" sldId="2147483648"/>
              <pc:sldLayoutMk cId="2409287229" sldId="2147483731"/>
              <ac:picMk id="12" creationId="{773917E3-4AF3-4DAF-8858-B255A7C2E1CC}"/>
            </ac:picMkLst>
          </pc:picChg>
        </pc:sldLayoutChg>
        <pc:sldLayoutChg chg="addSp delSp modSp mod">
          <pc:chgData name="Cappello, Riccardo" userId="21891811-0346-4b05-afd5-168fcdf482b7" providerId="ADAL" clId="{7D551A1D-E961-43B0-A44D-D5F55D80EE1B}" dt="2021-01-12T11:24:14.526" v="355" actId="171"/>
          <pc:sldLayoutMkLst>
            <pc:docMk/>
            <pc:sldMasterMk cId="2668992211" sldId="2147483648"/>
            <pc:sldLayoutMk cId="3849330812" sldId="2147483742"/>
          </pc:sldLayoutMkLst>
          <pc:spChg chg="add mod">
            <ac:chgData name="Cappello, Riccardo" userId="21891811-0346-4b05-afd5-168fcdf482b7" providerId="ADAL" clId="{7D551A1D-E961-43B0-A44D-D5F55D80EE1B}" dt="2021-01-12T11:23:51.268" v="347" actId="962"/>
            <ac:spMkLst>
              <pc:docMk/>
              <pc:sldMasterMk cId="2668992211" sldId="2147483648"/>
              <pc:sldLayoutMk cId="3849330812" sldId="2147483742"/>
              <ac:spMk id="4" creationId="{43A0D6B9-C2B4-4F2D-BF5C-8043356AF295}"/>
            </ac:spMkLst>
          </pc:spChg>
          <pc:spChg chg="add del mod">
            <ac:chgData name="Cappello, Riccardo" userId="21891811-0346-4b05-afd5-168fcdf482b7" providerId="ADAL" clId="{7D551A1D-E961-43B0-A44D-D5F55D80EE1B}" dt="2021-01-12T11:22:16.503" v="343" actId="478"/>
            <ac:spMkLst>
              <pc:docMk/>
              <pc:sldMasterMk cId="2668992211" sldId="2147483648"/>
              <pc:sldLayoutMk cId="3849330812" sldId="2147483742"/>
              <ac:spMk id="7" creationId="{C0E17C15-393C-4078-91E1-497949FDDE6D}"/>
            </ac:spMkLst>
          </pc:spChg>
          <pc:spChg chg="del">
            <ac:chgData name="Cappello, Riccardo" userId="21891811-0346-4b05-afd5-168fcdf482b7" providerId="ADAL" clId="{7D551A1D-E961-43B0-A44D-D5F55D80EE1B}" dt="2021-01-12T11:22:12.600" v="341" actId="478"/>
            <ac:spMkLst>
              <pc:docMk/>
              <pc:sldMasterMk cId="2668992211" sldId="2147483648"/>
              <pc:sldLayoutMk cId="3849330812" sldId="2147483742"/>
              <ac:spMk id="8" creationId="{5537883D-9188-4A50-BF4C-559354EE4369}"/>
            </ac:spMkLst>
          </pc:spChg>
          <pc:picChg chg="add mod ord">
            <ac:chgData name="Cappello, Riccardo" userId="21891811-0346-4b05-afd5-168fcdf482b7" providerId="ADAL" clId="{7D551A1D-E961-43B0-A44D-D5F55D80EE1B}" dt="2021-01-12T11:24:14.526" v="355" actId="171"/>
            <ac:picMkLst>
              <pc:docMk/>
              <pc:sldMasterMk cId="2668992211" sldId="2147483648"/>
              <pc:sldLayoutMk cId="3849330812" sldId="2147483742"/>
              <ac:picMk id="3" creationId="{97A18CB9-9D49-4230-B345-C83C58A3E263}"/>
            </ac:picMkLst>
          </pc:picChg>
          <pc:picChg chg="del">
            <ac:chgData name="Cappello, Riccardo" userId="21891811-0346-4b05-afd5-168fcdf482b7" providerId="ADAL" clId="{7D551A1D-E961-43B0-A44D-D5F55D80EE1B}" dt="2021-01-12T11:22:01.446" v="335" actId="478"/>
            <ac:picMkLst>
              <pc:docMk/>
              <pc:sldMasterMk cId="2668992211" sldId="2147483648"/>
              <pc:sldLayoutMk cId="3849330812" sldId="2147483742"/>
              <ac:picMk id="5" creationId="{410A03CE-3BF3-43A1-8DA6-2EA3F1A49457}"/>
            </ac:picMkLst>
          </pc:picChg>
          <pc:picChg chg="del mod">
            <ac:chgData name="Cappello, Riccardo" userId="21891811-0346-4b05-afd5-168fcdf482b7" providerId="ADAL" clId="{7D551A1D-E961-43B0-A44D-D5F55D80EE1B}" dt="2021-01-12T11:22:19.591" v="344" actId="478"/>
            <ac:picMkLst>
              <pc:docMk/>
              <pc:sldMasterMk cId="2668992211" sldId="2147483648"/>
              <pc:sldLayoutMk cId="3849330812" sldId="2147483742"/>
              <ac:picMk id="6" creationId="{60CC4E66-0D82-4570-B5C2-4659F5FFAA18}"/>
            </ac:picMkLst>
          </pc:picChg>
        </pc:sldLayoutChg>
      </pc:sldMasterChg>
      <pc:sldMasterChg chg="modSldLayout">
        <pc:chgData name="Cappello, Riccardo" userId="21891811-0346-4b05-afd5-168fcdf482b7" providerId="ADAL" clId="{7D551A1D-E961-43B0-A44D-D5F55D80EE1B}" dt="2021-01-11T17:58:27.085" v="217" actId="1076"/>
        <pc:sldMasterMkLst>
          <pc:docMk/>
          <pc:sldMasterMk cId="2904816086" sldId="2147483744"/>
        </pc:sldMasterMkLst>
        <pc:sldLayoutChg chg="addSp delSp modSp mod">
          <pc:chgData name="Cappello, Riccardo" userId="21891811-0346-4b05-afd5-168fcdf482b7" providerId="ADAL" clId="{7D551A1D-E961-43B0-A44D-D5F55D80EE1B}" dt="2021-01-11T17:22:35.659" v="67" actId="1076"/>
          <pc:sldLayoutMkLst>
            <pc:docMk/>
            <pc:sldMasterMk cId="2904816086" sldId="2147483744"/>
            <pc:sldLayoutMk cId="1328566713" sldId="2147483746"/>
          </pc:sldLayoutMkLst>
          <pc:spChg chg="del mod">
            <ac:chgData name="Cappello, Riccardo" userId="21891811-0346-4b05-afd5-168fcdf482b7" providerId="ADAL" clId="{7D551A1D-E961-43B0-A44D-D5F55D80EE1B}" dt="2021-01-11T17:21:33.196" v="46" actId="478"/>
            <ac:spMkLst>
              <pc:docMk/>
              <pc:sldMasterMk cId="2904816086" sldId="2147483744"/>
              <pc:sldLayoutMk cId="1328566713" sldId="2147483746"/>
              <ac:spMk id="13" creationId="{ECF86FF4-3783-42E7-8556-A73E75DDC4CA}"/>
            </ac:spMkLst>
          </pc:spChg>
          <pc:spChg chg="del">
            <ac:chgData name="Cappello, Riccardo" userId="21891811-0346-4b05-afd5-168fcdf482b7" providerId="ADAL" clId="{7D551A1D-E961-43B0-A44D-D5F55D80EE1B}" dt="2021-01-11T17:21:47.444" v="51" actId="478"/>
            <ac:spMkLst>
              <pc:docMk/>
              <pc:sldMasterMk cId="2904816086" sldId="2147483744"/>
              <pc:sldLayoutMk cId="1328566713" sldId="2147483746"/>
              <ac:spMk id="14" creationId="{858D8E58-A749-4D70-BA31-E5A31B49B57F}"/>
            </ac:spMkLst>
          </pc:spChg>
          <pc:spChg chg="add del mod">
            <ac:chgData name="Cappello, Riccardo" userId="21891811-0346-4b05-afd5-168fcdf482b7" providerId="ADAL" clId="{7D551A1D-E961-43B0-A44D-D5F55D80EE1B}" dt="2021-01-11T17:22:35.659" v="67" actId="1076"/>
            <ac:spMkLst>
              <pc:docMk/>
              <pc:sldMasterMk cId="2904816086" sldId="2147483744"/>
              <pc:sldLayoutMk cId="1328566713" sldId="2147483746"/>
              <ac:spMk id="15" creationId="{3D1643DA-89FE-47CD-890E-BD57671F2B14}"/>
            </ac:spMkLst>
          </pc:spChg>
          <pc:picChg chg="add mod ord">
            <ac:chgData name="Cappello, Riccardo" userId="21891811-0346-4b05-afd5-168fcdf482b7" providerId="ADAL" clId="{7D551A1D-E961-43B0-A44D-D5F55D80EE1B}" dt="2021-01-11T17:22:31.813" v="66" actId="171"/>
            <ac:picMkLst>
              <pc:docMk/>
              <pc:sldMasterMk cId="2904816086" sldId="2147483744"/>
              <pc:sldLayoutMk cId="1328566713" sldId="2147483746"/>
              <ac:picMk id="3" creationId="{15B9C064-29F9-4F5C-A49B-3C2BDBBB65B9}"/>
            </ac:picMkLst>
          </pc:picChg>
          <pc:picChg chg="del">
            <ac:chgData name="Cappello, Riccardo" userId="21891811-0346-4b05-afd5-168fcdf482b7" providerId="ADAL" clId="{7D551A1D-E961-43B0-A44D-D5F55D80EE1B}" dt="2021-01-11T17:21:49.543" v="52" actId="478"/>
            <ac:picMkLst>
              <pc:docMk/>
              <pc:sldMasterMk cId="2904816086" sldId="2147483744"/>
              <pc:sldLayoutMk cId="1328566713" sldId="2147483746"/>
              <ac:picMk id="4" creationId="{FAFBEEE6-80BE-48FB-8D94-F39845E736F0}"/>
            </ac:picMkLst>
          </pc:picChg>
          <pc:picChg chg="del">
            <ac:chgData name="Cappello, Riccardo" userId="21891811-0346-4b05-afd5-168fcdf482b7" providerId="ADAL" clId="{7D551A1D-E961-43B0-A44D-D5F55D80EE1B}" dt="2021-01-11T17:21:34.580" v="47" actId="478"/>
            <ac:picMkLst>
              <pc:docMk/>
              <pc:sldMasterMk cId="2904816086" sldId="2147483744"/>
              <pc:sldLayoutMk cId="1328566713" sldId="2147483746"/>
              <ac:picMk id="8" creationId="{6528034B-9170-4374-869E-31A2425100CB}"/>
            </ac:picMkLst>
          </pc:picChg>
        </pc:sldLayoutChg>
        <pc:sldLayoutChg chg="delSp mod">
          <pc:chgData name="Cappello, Riccardo" userId="21891811-0346-4b05-afd5-168fcdf482b7" providerId="ADAL" clId="{7D551A1D-E961-43B0-A44D-D5F55D80EE1B}" dt="2021-01-11T17:22:46.830" v="68" actId="478"/>
          <pc:sldLayoutMkLst>
            <pc:docMk/>
            <pc:sldMasterMk cId="2904816086" sldId="2147483744"/>
            <pc:sldLayoutMk cId="2112670520" sldId="2147483747"/>
          </pc:sldLayoutMkLst>
          <pc:grpChg chg="del">
            <ac:chgData name="Cappello, Riccardo" userId="21891811-0346-4b05-afd5-168fcdf482b7" providerId="ADAL" clId="{7D551A1D-E961-43B0-A44D-D5F55D80EE1B}" dt="2021-01-11T17:22:46.830" v="68" actId="478"/>
            <ac:grpSpMkLst>
              <pc:docMk/>
              <pc:sldMasterMk cId="2904816086" sldId="2147483744"/>
              <pc:sldLayoutMk cId="2112670520" sldId="2147483747"/>
              <ac:grpSpMk id="7" creationId="{63E8DD7D-4664-433F-A50A-E4D037F575CE}"/>
            </ac:grpSpMkLst>
          </pc:grpChg>
        </pc:sldLayoutChg>
        <pc:sldLayoutChg chg="delSp mod">
          <pc:chgData name="Cappello, Riccardo" userId="21891811-0346-4b05-afd5-168fcdf482b7" providerId="ADAL" clId="{7D551A1D-E961-43B0-A44D-D5F55D80EE1B}" dt="2021-01-11T17:22:49.526" v="69" actId="478"/>
          <pc:sldLayoutMkLst>
            <pc:docMk/>
            <pc:sldMasterMk cId="2904816086" sldId="2147483744"/>
            <pc:sldLayoutMk cId="996998820" sldId="2147483748"/>
          </pc:sldLayoutMkLst>
          <pc:grpChg chg="del">
            <ac:chgData name="Cappello, Riccardo" userId="21891811-0346-4b05-afd5-168fcdf482b7" providerId="ADAL" clId="{7D551A1D-E961-43B0-A44D-D5F55D80EE1B}" dt="2021-01-11T17:22:49.526" v="69" actId="478"/>
            <ac:grpSpMkLst>
              <pc:docMk/>
              <pc:sldMasterMk cId="2904816086" sldId="2147483744"/>
              <pc:sldLayoutMk cId="996998820" sldId="2147483748"/>
              <ac:grpSpMk id="7" creationId="{4E1470FD-ADA7-44E4-BAA4-7AE0AE35B6EB}"/>
            </ac:grpSpMkLst>
          </pc:grpChg>
        </pc:sldLayoutChg>
        <pc:sldLayoutChg chg="delSp mod">
          <pc:chgData name="Cappello, Riccardo" userId="21891811-0346-4b05-afd5-168fcdf482b7" providerId="ADAL" clId="{7D551A1D-E961-43B0-A44D-D5F55D80EE1B}" dt="2021-01-11T17:22:55.111" v="70" actId="478"/>
          <pc:sldLayoutMkLst>
            <pc:docMk/>
            <pc:sldMasterMk cId="2904816086" sldId="2147483744"/>
            <pc:sldLayoutMk cId="2818804166" sldId="2147483750"/>
          </pc:sldLayoutMkLst>
          <pc:grpChg chg="del">
            <ac:chgData name="Cappello, Riccardo" userId="21891811-0346-4b05-afd5-168fcdf482b7" providerId="ADAL" clId="{7D551A1D-E961-43B0-A44D-D5F55D80EE1B}" dt="2021-01-11T17:22:55.111" v="70" actId="478"/>
            <ac:grpSpMkLst>
              <pc:docMk/>
              <pc:sldMasterMk cId="2904816086" sldId="2147483744"/>
              <pc:sldLayoutMk cId="2818804166" sldId="2147483750"/>
              <ac:grpSpMk id="9" creationId="{B8A117A7-5186-44B5-B223-319C1B69EFCA}"/>
            </ac:grpSpMkLst>
          </pc:grpChg>
        </pc:sldLayoutChg>
        <pc:sldLayoutChg chg="delSp mod">
          <pc:chgData name="Cappello, Riccardo" userId="21891811-0346-4b05-afd5-168fcdf482b7" providerId="ADAL" clId="{7D551A1D-E961-43B0-A44D-D5F55D80EE1B}" dt="2021-01-11T17:22:58.478" v="71" actId="478"/>
          <pc:sldLayoutMkLst>
            <pc:docMk/>
            <pc:sldMasterMk cId="2904816086" sldId="2147483744"/>
            <pc:sldLayoutMk cId="414763709" sldId="2147483751"/>
          </pc:sldLayoutMkLst>
          <pc:grpChg chg="del">
            <ac:chgData name="Cappello, Riccardo" userId="21891811-0346-4b05-afd5-168fcdf482b7" providerId="ADAL" clId="{7D551A1D-E961-43B0-A44D-D5F55D80EE1B}" dt="2021-01-11T17:22:58.478" v="71" actId="478"/>
            <ac:grpSpMkLst>
              <pc:docMk/>
              <pc:sldMasterMk cId="2904816086" sldId="2147483744"/>
              <pc:sldLayoutMk cId="414763709" sldId="2147483751"/>
              <ac:grpSpMk id="8" creationId="{AF384C2C-AA58-4711-ADAA-236ADE8D64EF}"/>
            </ac:grpSpMkLst>
          </pc:grpChg>
        </pc:sldLayoutChg>
        <pc:sldLayoutChg chg="delSp mod">
          <pc:chgData name="Cappello, Riccardo" userId="21891811-0346-4b05-afd5-168fcdf482b7" providerId="ADAL" clId="{7D551A1D-E961-43B0-A44D-D5F55D80EE1B}" dt="2021-01-11T17:23:00.665" v="72" actId="478"/>
          <pc:sldLayoutMkLst>
            <pc:docMk/>
            <pc:sldMasterMk cId="2904816086" sldId="2147483744"/>
            <pc:sldLayoutMk cId="1089339610" sldId="2147483752"/>
          </pc:sldLayoutMkLst>
          <pc:grpChg chg="del">
            <ac:chgData name="Cappello, Riccardo" userId="21891811-0346-4b05-afd5-168fcdf482b7" providerId="ADAL" clId="{7D551A1D-E961-43B0-A44D-D5F55D80EE1B}" dt="2021-01-11T17:23:00.665" v="72" actId="478"/>
            <ac:grpSpMkLst>
              <pc:docMk/>
              <pc:sldMasterMk cId="2904816086" sldId="2147483744"/>
              <pc:sldLayoutMk cId="1089339610" sldId="2147483752"/>
              <ac:grpSpMk id="8" creationId="{482B3298-C396-4B6A-B839-DD4C1D6291D1}"/>
            </ac:grpSpMkLst>
          </pc:grpChg>
        </pc:sldLayoutChg>
        <pc:sldLayoutChg chg="delSp mod">
          <pc:chgData name="Cappello, Riccardo" userId="21891811-0346-4b05-afd5-168fcdf482b7" providerId="ADAL" clId="{7D551A1D-E961-43B0-A44D-D5F55D80EE1B}" dt="2021-01-11T17:23:04.552" v="73" actId="478"/>
          <pc:sldLayoutMkLst>
            <pc:docMk/>
            <pc:sldMasterMk cId="2904816086" sldId="2147483744"/>
            <pc:sldLayoutMk cId="3440181712" sldId="2147483753"/>
          </pc:sldLayoutMkLst>
          <pc:grpChg chg="del">
            <ac:chgData name="Cappello, Riccardo" userId="21891811-0346-4b05-afd5-168fcdf482b7" providerId="ADAL" clId="{7D551A1D-E961-43B0-A44D-D5F55D80EE1B}" dt="2021-01-11T17:23:04.552" v="73" actId="478"/>
            <ac:grpSpMkLst>
              <pc:docMk/>
              <pc:sldMasterMk cId="2904816086" sldId="2147483744"/>
              <pc:sldLayoutMk cId="3440181712" sldId="2147483753"/>
              <ac:grpSpMk id="9" creationId="{5B6B69DE-8FA9-49DF-8E5F-3AB62AB782CF}"/>
            </ac:grpSpMkLst>
          </pc:grpChg>
        </pc:sldLayoutChg>
        <pc:sldLayoutChg chg="delSp mod">
          <pc:chgData name="Cappello, Riccardo" userId="21891811-0346-4b05-afd5-168fcdf482b7" providerId="ADAL" clId="{7D551A1D-E961-43B0-A44D-D5F55D80EE1B}" dt="2021-01-11T17:23:08.001" v="74" actId="478"/>
          <pc:sldLayoutMkLst>
            <pc:docMk/>
            <pc:sldMasterMk cId="2904816086" sldId="2147483744"/>
            <pc:sldLayoutMk cId="1147911318" sldId="2147483754"/>
          </pc:sldLayoutMkLst>
          <pc:grpChg chg="del">
            <ac:chgData name="Cappello, Riccardo" userId="21891811-0346-4b05-afd5-168fcdf482b7" providerId="ADAL" clId="{7D551A1D-E961-43B0-A44D-D5F55D80EE1B}" dt="2021-01-11T17:23:08.001" v="74" actId="478"/>
            <ac:grpSpMkLst>
              <pc:docMk/>
              <pc:sldMasterMk cId="2904816086" sldId="2147483744"/>
              <pc:sldLayoutMk cId="1147911318" sldId="2147483754"/>
              <ac:grpSpMk id="9" creationId="{620E6559-4853-4649-8584-BA9E73E0CACB}"/>
            </ac:grpSpMkLst>
          </pc:grpChg>
        </pc:sldLayoutChg>
        <pc:sldLayoutChg chg="delSp mod">
          <pc:chgData name="Cappello, Riccardo" userId="21891811-0346-4b05-afd5-168fcdf482b7" providerId="ADAL" clId="{7D551A1D-E961-43B0-A44D-D5F55D80EE1B}" dt="2021-01-11T17:23:54.810" v="75" actId="478"/>
          <pc:sldLayoutMkLst>
            <pc:docMk/>
            <pc:sldMasterMk cId="2904816086" sldId="2147483744"/>
            <pc:sldLayoutMk cId="1536102253" sldId="2147483755"/>
          </pc:sldLayoutMkLst>
          <pc:grpChg chg="del">
            <ac:chgData name="Cappello, Riccardo" userId="21891811-0346-4b05-afd5-168fcdf482b7" providerId="ADAL" clId="{7D551A1D-E961-43B0-A44D-D5F55D80EE1B}" dt="2021-01-11T17:23:54.810" v="75" actId="478"/>
            <ac:grpSpMkLst>
              <pc:docMk/>
              <pc:sldMasterMk cId="2904816086" sldId="2147483744"/>
              <pc:sldLayoutMk cId="1536102253" sldId="2147483755"/>
              <ac:grpSpMk id="9" creationId="{B43FE5D0-ABAB-4118-BAD0-E91EF1E90DCA}"/>
            </ac:grpSpMkLst>
          </pc:grpChg>
        </pc:sldLayoutChg>
        <pc:sldLayoutChg chg="delSp mod">
          <pc:chgData name="Cappello, Riccardo" userId="21891811-0346-4b05-afd5-168fcdf482b7" providerId="ADAL" clId="{7D551A1D-E961-43B0-A44D-D5F55D80EE1B}" dt="2021-01-11T17:23:56.992" v="76" actId="478"/>
          <pc:sldLayoutMkLst>
            <pc:docMk/>
            <pc:sldMasterMk cId="2904816086" sldId="2147483744"/>
            <pc:sldLayoutMk cId="3412728364" sldId="2147483756"/>
          </pc:sldLayoutMkLst>
          <pc:grpChg chg="del">
            <ac:chgData name="Cappello, Riccardo" userId="21891811-0346-4b05-afd5-168fcdf482b7" providerId="ADAL" clId="{7D551A1D-E961-43B0-A44D-D5F55D80EE1B}" dt="2021-01-11T17:23:56.992" v="76" actId="478"/>
            <ac:grpSpMkLst>
              <pc:docMk/>
              <pc:sldMasterMk cId="2904816086" sldId="2147483744"/>
              <pc:sldLayoutMk cId="3412728364" sldId="2147483756"/>
              <ac:grpSpMk id="9" creationId="{FAAFE69F-6DA5-46E7-ACCB-492883C03DC3}"/>
            </ac:grpSpMkLst>
          </pc:grpChg>
        </pc:sldLayoutChg>
        <pc:sldLayoutChg chg="delSp modSp mod">
          <pc:chgData name="Cappello, Riccardo" userId="21891811-0346-4b05-afd5-168fcdf482b7" providerId="ADAL" clId="{7D551A1D-E961-43B0-A44D-D5F55D80EE1B}" dt="2021-01-11T17:23:59.965" v="78" actId="478"/>
          <pc:sldLayoutMkLst>
            <pc:docMk/>
            <pc:sldMasterMk cId="2904816086" sldId="2147483744"/>
            <pc:sldLayoutMk cId="1146647519" sldId="2147483757"/>
          </pc:sldLayoutMkLst>
          <pc:spChg chg="mod">
            <ac:chgData name="Cappello, Riccardo" userId="21891811-0346-4b05-afd5-168fcdf482b7" providerId="ADAL" clId="{7D551A1D-E961-43B0-A44D-D5F55D80EE1B}" dt="2021-01-11T17:23:58.578" v="77" actId="6549"/>
            <ac:spMkLst>
              <pc:docMk/>
              <pc:sldMasterMk cId="2904816086" sldId="2147483744"/>
              <pc:sldLayoutMk cId="1146647519" sldId="2147483757"/>
              <ac:spMk id="11" creationId="{C3150FF5-13E6-4332-A172-230425C2AF50}"/>
            </ac:spMkLst>
          </pc:spChg>
          <pc:grpChg chg="del">
            <ac:chgData name="Cappello, Riccardo" userId="21891811-0346-4b05-afd5-168fcdf482b7" providerId="ADAL" clId="{7D551A1D-E961-43B0-A44D-D5F55D80EE1B}" dt="2021-01-11T17:23:59.965" v="78" actId="478"/>
            <ac:grpSpMkLst>
              <pc:docMk/>
              <pc:sldMasterMk cId="2904816086" sldId="2147483744"/>
              <pc:sldLayoutMk cId="1146647519" sldId="2147483757"/>
              <ac:grpSpMk id="9" creationId="{74F3ACD4-219A-4671-9804-270E5B4F5404}"/>
            </ac:grpSpMkLst>
          </pc:grpChg>
        </pc:sldLayoutChg>
        <pc:sldLayoutChg chg="delSp mod">
          <pc:chgData name="Cappello, Riccardo" userId="21891811-0346-4b05-afd5-168fcdf482b7" providerId="ADAL" clId="{7D551A1D-E961-43B0-A44D-D5F55D80EE1B}" dt="2021-01-11T17:24:01.913" v="79" actId="478"/>
          <pc:sldLayoutMkLst>
            <pc:docMk/>
            <pc:sldMasterMk cId="2904816086" sldId="2147483744"/>
            <pc:sldLayoutMk cId="1531362337" sldId="2147483758"/>
          </pc:sldLayoutMkLst>
          <pc:grpChg chg="del">
            <ac:chgData name="Cappello, Riccardo" userId="21891811-0346-4b05-afd5-168fcdf482b7" providerId="ADAL" clId="{7D551A1D-E961-43B0-A44D-D5F55D80EE1B}" dt="2021-01-11T17:24:01.913" v="79" actId="478"/>
            <ac:grpSpMkLst>
              <pc:docMk/>
              <pc:sldMasterMk cId="2904816086" sldId="2147483744"/>
              <pc:sldLayoutMk cId="1531362337" sldId="2147483758"/>
              <ac:grpSpMk id="7" creationId="{D9A2F4C6-2DF6-46C6-950E-6A5D0A02DB93}"/>
            </ac:grpSpMkLst>
          </pc:grpChg>
        </pc:sldLayoutChg>
        <pc:sldLayoutChg chg="delSp mod">
          <pc:chgData name="Cappello, Riccardo" userId="21891811-0346-4b05-afd5-168fcdf482b7" providerId="ADAL" clId="{7D551A1D-E961-43B0-A44D-D5F55D80EE1B}" dt="2021-01-11T17:24:04.592" v="80" actId="478"/>
          <pc:sldLayoutMkLst>
            <pc:docMk/>
            <pc:sldMasterMk cId="2904816086" sldId="2147483744"/>
            <pc:sldLayoutMk cId="4267714245" sldId="2147483759"/>
          </pc:sldLayoutMkLst>
          <pc:grpChg chg="del">
            <ac:chgData name="Cappello, Riccardo" userId="21891811-0346-4b05-afd5-168fcdf482b7" providerId="ADAL" clId="{7D551A1D-E961-43B0-A44D-D5F55D80EE1B}" dt="2021-01-11T17:24:04.592" v="80" actId="478"/>
            <ac:grpSpMkLst>
              <pc:docMk/>
              <pc:sldMasterMk cId="2904816086" sldId="2147483744"/>
              <pc:sldLayoutMk cId="4267714245" sldId="2147483759"/>
              <ac:grpSpMk id="11" creationId="{EAD73F55-18BD-480A-BC8C-C00A411404A2}"/>
            </ac:grpSpMkLst>
          </pc:grpChg>
        </pc:sldLayoutChg>
        <pc:sldLayoutChg chg="delSp mod">
          <pc:chgData name="Cappello, Riccardo" userId="21891811-0346-4b05-afd5-168fcdf482b7" providerId="ADAL" clId="{7D551A1D-E961-43B0-A44D-D5F55D80EE1B}" dt="2021-01-11T17:24:06.474" v="81" actId="478"/>
          <pc:sldLayoutMkLst>
            <pc:docMk/>
            <pc:sldMasterMk cId="2904816086" sldId="2147483744"/>
            <pc:sldLayoutMk cId="2629827215" sldId="2147483760"/>
          </pc:sldLayoutMkLst>
          <pc:grpChg chg="del">
            <ac:chgData name="Cappello, Riccardo" userId="21891811-0346-4b05-afd5-168fcdf482b7" providerId="ADAL" clId="{7D551A1D-E961-43B0-A44D-D5F55D80EE1B}" dt="2021-01-11T17:24:06.474" v="81" actId="478"/>
            <ac:grpSpMkLst>
              <pc:docMk/>
              <pc:sldMasterMk cId="2904816086" sldId="2147483744"/>
              <pc:sldLayoutMk cId="2629827215" sldId="2147483760"/>
              <ac:grpSpMk id="7" creationId="{D19D1B8D-899F-41E6-81D7-945F81680CF7}"/>
            </ac:grpSpMkLst>
          </pc:grpChg>
        </pc:sldLayoutChg>
        <pc:sldLayoutChg chg="delSp modSp mod">
          <pc:chgData name="Cappello, Riccardo" userId="21891811-0346-4b05-afd5-168fcdf482b7" providerId="ADAL" clId="{7D551A1D-E961-43B0-A44D-D5F55D80EE1B}" dt="2021-01-11T17:24:10.419" v="83" actId="478"/>
          <pc:sldLayoutMkLst>
            <pc:docMk/>
            <pc:sldMasterMk cId="2904816086" sldId="2147483744"/>
            <pc:sldLayoutMk cId="3818173060" sldId="2147483761"/>
          </pc:sldLayoutMkLst>
          <pc:spChg chg="mod">
            <ac:chgData name="Cappello, Riccardo" userId="21891811-0346-4b05-afd5-168fcdf482b7" providerId="ADAL" clId="{7D551A1D-E961-43B0-A44D-D5F55D80EE1B}" dt="2021-01-11T17:24:08.666" v="82" actId="6549"/>
            <ac:spMkLst>
              <pc:docMk/>
              <pc:sldMasterMk cId="2904816086" sldId="2147483744"/>
              <pc:sldLayoutMk cId="3818173060" sldId="2147483761"/>
              <ac:spMk id="8" creationId="{493573F7-FE3E-48E7-BD75-3B945569CC97}"/>
            </ac:spMkLst>
          </pc:spChg>
          <pc:grpChg chg="del">
            <ac:chgData name="Cappello, Riccardo" userId="21891811-0346-4b05-afd5-168fcdf482b7" providerId="ADAL" clId="{7D551A1D-E961-43B0-A44D-D5F55D80EE1B}" dt="2021-01-11T17:24:10.419" v="83" actId="478"/>
            <ac:grpSpMkLst>
              <pc:docMk/>
              <pc:sldMasterMk cId="2904816086" sldId="2147483744"/>
              <pc:sldLayoutMk cId="3818173060" sldId="2147483761"/>
              <ac:grpSpMk id="7" creationId="{54AE616F-E9B7-4616-8B42-55D3B48DFFB3}"/>
            </ac:grpSpMkLst>
          </pc:grpChg>
        </pc:sldLayoutChg>
        <pc:sldLayoutChg chg="delSp mod">
          <pc:chgData name="Cappello, Riccardo" userId="21891811-0346-4b05-afd5-168fcdf482b7" providerId="ADAL" clId="{7D551A1D-E961-43B0-A44D-D5F55D80EE1B}" dt="2021-01-11T17:24:14.350" v="84" actId="478"/>
          <pc:sldLayoutMkLst>
            <pc:docMk/>
            <pc:sldMasterMk cId="2904816086" sldId="2147483744"/>
            <pc:sldLayoutMk cId="793813686" sldId="2147483762"/>
          </pc:sldLayoutMkLst>
          <pc:grpChg chg="del">
            <ac:chgData name="Cappello, Riccardo" userId="21891811-0346-4b05-afd5-168fcdf482b7" providerId="ADAL" clId="{7D551A1D-E961-43B0-A44D-D5F55D80EE1B}" dt="2021-01-11T17:24:14.350" v="84" actId="478"/>
            <ac:grpSpMkLst>
              <pc:docMk/>
              <pc:sldMasterMk cId="2904816086" sldId="2147483744"/>
              <pc:sldLayoutMk cId="793813686" sldId="2147483762"/>
              <ac:grpSpMk id="7" creationId="{7DDA19FC-690B-4813-AA36-9862B0D26870}"/>
            </ac:grpSpMkLst>
          </pc:grpChg>
        </pc:sldLayoutChg>
        <pc:sldLayoutChg chg="delSp mod">
          <pc:chgData name="Cappello, Riccardo" userId="21891811-0346-4b05-afd5-168fcdf482b7" providerId="ADAL" clId="{7D551A1D-E961-43B0-A44D-D5F55D80EE1B}" dt="2021-01-11T17:24:43.718" v="90" actId="478"/>
          <pc:sldLayoutMkLst>
            <pc:docMk/>
            <pc:sldMasterMk cId="2904816086" sldId="2147483744"/>
            <pc:sldLayoutMk cId="4224579906" sldId="2147483771"/>
          </pc:sldLayoutMkLst>
          <pc:spChg chg="del">
            <ac:chgData name="Cappello, Riccardo" userId="21891811-0346-4b05-afd5-168fcdf482b7" providerId="ADAL" clId="{7D551A1D-E961-43B0-A44D-D5F55D80EE1B}" dt="2021-01-11T17:24:39.694" v="88" actId="478"/>
            <ac:spMkLst>
              <pc:docMk/>
              <pc:sldMasterMk cId="2904816086" sldId="2147483744"/>
              <pc:sldLayoutMk cId="4224579906" sldId="2147483771"/>
              <ac:spMk id="6" creationId="{238E0BA0-1C4C-4896-B27D-40134C974C37}"/>
            </ac:spMkLst>
          </pc:spChg>
          <pc:spChg chg="del">
            <ac:chgData name="Cappello, Riccardo" userId="21891811-0346-4b05-afd5-168fcdf482b7" providerId="ADAL" clId="{7D551A1D-E961-43B0-A44D-D5F55D80EE1B}" dt="2021-01-11T17:24:42.054" v="89" actId="478"/>
            <ac:spMkLst>
              <pc:docMk/>
              <pc:sldMasterMk cId="2904816086" sldId="2147483744"/>
              <pc:sldLayoutMk cId="4224579906" sldId="2147483771"/>
              <ac:spMk id="8" creationId="{D364E0D4-FCCF-4C3A-829F-C6AE215B290A}"/>
            </ac:spMkLst>
          </pc:spChg>
          <pc:picChg chg="del">
            <ac:chgData name="Cappello, Riccardo" userId="21891811-0346-4b05-afd5-168fcdf482b7" providerId="ADAL" clId="{7D551A1D-E961-43B0-A44D-D5F55D80EE1B}" dt="2021-01-11T17:24:43.718" v="90" actId="478"/>
            <ac:picMkLst>
              <pc:docMk/>
              <pc:sldMasterMk cId="2904816086" sldId="2147483744"/>
              <pc:sldLayoutMk cId="4224579906" sldId="2147483771"/>
              <ac:picMk id="5" creationId="{410A03CE-3BF3-43A1-8DA6-2EA3F1A49457}"/>
            </ac:picMkLst>
          </pc:picChg>
        </pc:sldLayoutChg>
        <pc:sldLayoutChg chg="delSp mod">
          <pc:chgData name="Cappello, Riccardo" userId="21891811-0346-4b05-afd5-168fcdf482b7" providerId="ADAL" clId="{7D551A1D-E961-43B0-A44D-D5F55D80EE1B}" dt="2021-01-11T17:24:35.716" v="87" actId="478"/>
          <pc:sldLayoutMkLst>
            <pc:docMk/>
            <pc:sldMasterMk cId="2904816086" sldId="2147483744"/>
            <pc:sldLayoutMk cId="1186410083" sldId="2147483772"/>
          </pc:sldLayoutMkLst>
          <pc:spChg chg="del">
            <ac:chgData name="Cappello, Riccardo" userId="21891811-0346-4b05-afd5-168fcdf482b7" providerId="ADAL" clId="{7D551A1D-E961-43B0-A44D-D5F55D80EE1B}" dt="2021-01-11T17:24:34.272" v="86" actId="478"/>
            <ac:spMkLst>
              <pc:docMk/>
              <pc:sldMasterMk cId="2904816086" sldId="2147483744"/>
              <pc:sldLayoutMk cId="1186410083" sldId="2147483772"/>
              <ac:spMk id="6" creationId="{5C55BF80-7F91-48A8-82CA-6A4EF0F3D822}"/>
            </ac:spMkLst>
          </pc:spChg>
          <pc:spChg chg="del">
            <ac:chgData name="Cappello, Riccardo" userId="21891811-0346-4b05-afd5-168fcdf482b7" providerId="ADAL" clId="{7D551A1D-E961-43B0-A44D-D5F55D80EE1B}" dt="2021-01-11T17:24:35.716" v="87" actId="478"/>
            <ac:spMkLst>
              <pc:docMk/>
              <pc:sldMasterMk cId="2904816086" sldId="2147483744"/>
              <pc:sldLayoutMk cId="1186410083" sldId="2147483772"/>
              <ac:spMk id="8" creationId="{67B39725-C93A-4952-9A84-362054538E80}"/>
            </ac:spMkLst>
          </pc:spChg>
          <pc:picChg chg="del">
            <ac:chgData name="Cappello, Riccardo" userId="21891811-0346-4b05-afd5-168fcdf482b7" providerId="ADAL" clId="{7D551A1D-E961-43B0-A44D-D5F55D80EE1B}" dt="2021-01-11T17:24:32.077" v="85" actId="478"/>
            <ac:picMkLst>
              <pc:docMk/>
              <pc:sldMasterMk cId="2904816086" sldId="2147483744"/>
              <pc:sldLayoutMk cId="1186410083" sldId="2147483772"/>
              <ac:picMk id="5" creationId="{410A03CE-3BF3-43A1-8DA6-2EA3F1A49457}"/>
            </ac:picMkLst>
          </pc:picChg>
        </pc:sldLayoutChg>
        <pc:sldLayoutChg chg="delSp modSp mod">
          <pc:chgData name="Cappello, Riccardo" userId="21891811-0346-4b05-afd5-168fcdf482b7" providerId="ADAL" clId="{7D551A1D-E961-43B0-A44D-D5F55D80EE1B}" dt="2021-01-11T17:24:58.679" v="96" actId="1076"/>
          <pc:sldLayoutMkLst>
            <pc:docMk/>
            <pc:sldMasterMk cId="2904816086" sldId="2147483744"/>
            <pc:sldLayoutMk cId="3772779069" sldId="2147483773"/>
          </pc:sldLayoutMkLst>
          <pc:spChg chg="del">
            <ac:chgData name="Cappello, Riccardo" userId="21891811-0346-4b05-afd5-168fcdf482b7" providerId="ADAL" clId="{7D551A1D-E961-43B0-A44D-D5F55D80EE1B}" dt="2021-01-11T17:24:52.929" v="93" actId="478"/>
            <ac:spMkLst>
              <pc:docMk/>
              <pc:sldMasterMk cId="2904816086" sldId="2147483744"/>
              <pc:sldLayoutMk cId="3772779069" sldId="2147483773"/>
              <ac:spMk id="6" creationId="{5C55BF80-7F91-48A8-82CA-6A4EF0F3D822}"/>
            </ac:spMkLst>
          </pc:spChg>
          <pc:spChg chg="mod">
            <ac:chgData name="Cappello, Riccardo" userId="21891811-0346-4b05-afd5-168fcdf482b7" providerId="ADAL" clId="{7D551A1D-E961-43B0-A44D-D5F55D80EE1B}" dt="2021-01-11T17:24:58.679" v="96" actId="1076"/>
            <ac:spMkLst>
              <pc:docMk/>
              <pc:sldMasterMk cId="2904816086" sldId="2147483744"/>
              <pc:sldLayoutMk cId="3772779069" sldId="2147483773"/>
              <ac:spMk id="7" creationId="{EAC67553-4A0D-41D7-9889-0D58AD3AB6BB}"/>
            </ac:spMkLst>
          </pc:spChg>
          <pc:spChg chg="del">
            <ac:chgData name="Cappello, Riccardo" userId="21891811-0346-4b05-afd5-168fcdf482b7" providerId="ADAL" clId="{7D551A1D-E961-43B0-A44D-D5F55D80EE1B}" dt="2021-01-11T17:24:56.458" v="95" actId="478"/>
            <ac:spMkLst>
              <pc:docMk/>
              <pc:sldMasterMk cId="2904816086" sldId="2147483744"/>
              <pc:sldLayoutMk cId="3772779069" sldId="2147483773"/>
              <ac:spMk id="8" creationId="{67B39725-C93A-4952-9A84-362054538E80}"/>
            </ac:spMkLst>
          </pc:spChg>
          <pc:picChg chg="del">
            <ac:chgData name="Cappello, Riccardo" userId="21891811-0346-4b05-afd5-168fcdf482b7" providerId="ADAL" clId="{7D551A1D-E961-43B0-A44D-D5F55D80EE1B}" dt="2021-01-11T17:24:51.899" v="92" actId="478"/>
            <ac:picMkLst>
              <pc:docMk/>
              <pc:sldMasterMk cId="2904816086" sldId="2147483744"/>
              <pc:sldLayoutMk cId="3772779069" sldId="2147483773"/>
              <ac:picMk id="5" creationId="{410A03CE-3BF3-43A1-8DA6-2EA3F1A49457}"/>
            </ac:picMkLst>
          </pc:picChg>
        </pc:sldLayoutChg>
        <pc:sldLayoutChg chg="delSp modSp mod">
          <pc:chgData name="Cappello, Riccardo" userId="21891811-0346-4b05-afd5-168fcdf482b7" providerId="ADAL" clId="{7D551A1D-E961-43B0-A44D-D5F55D80EE1B}" dt="2021-01-11T17:25:11.518" v="100" actId="1076"/>
          <pc:sldLayoutMkLst>
            <pc:docMk/>
            <pc:sldMasterMk cId="2904816086" sldId="2147483744"/>
            <pc:sldLayoutMk cId="3126323277" sldId="2147483774"/>
          </pc:sldLayoutMkLst>
          <pc:spChg chg="del">
            <ac:chgData name="Cappello, Riccardo" userId="21891811-0346-4b05-afd5-168fcdf482b7" providerId="ADAL" clId="{7D551A1D-E961-43B0-A44D-D5F55D80EE1B}" dt="2021-01-11T17:25:07.535" v="99" actId="478"/>
            <ac:spMkLst>
              <pc:docMk/>
              <pc:sldMasterMk cId="2904816086" sldId="2147483744"/>
              <pc:sldLayoutMk cId="3126323277" sldId="2147483774"/>
              <ac:spMk id="6" creationId="{5C55BF80-7F91-48A8-82CA-6A4EF0F3D822}"/>
            </ac:spMkLst>
          </pc:spChg>
          <pc:spChg chg="mod">
            <ac:chgData name="Cappello, Riccardo" userId="21891811-0346-4b05-afd5-168fcdf482b7" providerId="ADAL" clId="{7D551A1D-E961-43B0-A44D-D5F55D80EE1B}" dt="2021-01-11T17:25:11.518" v="100" actId="1076"/>
            <ac:spMkLst>
              <pc:docMk/>
              <pc:sldMasterMk cId="2904816086" sldId="2147483744"/>
              <pc:sldLayoutMk cId="3126323277" sldId="2147483774"/>
              <ac:spMk id="10" creationId="{4D00BBA8-9D6A-448E-A9BD-BC52513F6034}"/>
            </ac:spMkLst>
          </pc:spChg>
          <pc:picChg chg="del">
            <ac:chgData name="Cappello, Riccardo" userId="21891811-0346-4b05-afd5-168fcdf482b7" providerId="ADAL" clId="{7D551A1D-E961-43B0-A44D-D5F55D80EE1B}" dt="2021-01-11T17:25:03.543" v="98" actId="478"/>
            <ac:picMkLst>
              <pc:docMk/>
              <pc:sldMasterMk cId="2904816086" sldId="2147483744"/>
              <pc:sldLayoutMk cId="3126323277" sldId="2147483774"/>
              <ac:picMk id="5" creationId="{410A03CE-3BF3-43A1-8DA6-2EA3F1A49457}"/>
            </ac:picMkLst>
          </pc:picChg>
        </pc:sldLayoutChg>
        <pc:sldLayoutChg chg="delSp modSp mod">
          <pc:chgData name="Cappello, Riccardo" userId="21891811-0346-4b05-afd5-168fcdf482b7" providerId="ADAL" clId="{7D551A1D-E961-43B0-A44D-D5F55D80EE1B}" dt="2021-01-11T17:25:25.314" v="106" actId="1076"/>
          <pc:sldLayoutMkLst>
            <pc:docMk/>
            <pc:sldMasterMk cId="2904816086" sldId="2147483744"/>
            <pc:sldLayoutMk cId="3744157438" sldId="2147483775"/>
          </pc:sldLayoutMkLst>
          <pc:spChg chg="del mod">
            <ac:chgData name="Cappello, Riccardo" userId="21891811-0346-4b05-afd5-168fcdf482b7" providerId="ADAL" clId="{7D551A1D-E961-43B0-A44D-D5F55D80EE1B}" dt="2021-01-11T17:25:21.794" v="104" actId="478"/>
            <ac:spMkLst>
              <pc:docMk/>
              <pc:sldMasterMk cId="2904816086" sldId="2147483744"/>
              <pc:sldLayoutMk cId="3744157438" sldId="2147483775"/>
              <ac:spMk id="6" creationId="{5C55BF80-7F91-48A8-82CA-6A4EF0F3D822}"/>
            </ac:spMkLst>
          </pc:spChg>
          <pc:spChg chg="del">
            <ac:chgData name="Cappello, Riccardo" userId="21891811-0346-4b05-afd5-168fcdf482b7" providerId="ADAL" clId="{7D551A1D-E961-43B0-A44D-D5F55D80EE1B}" dt="2021-01-11T17:25:18.321" v="102" actId="478"/>
            <ac:spMkLst>
              <pc:docMk/>
              <pc:sldMasterMk cId="2904816086" sldId="2147483744"/>
              <pc:sldLayoutMk cId="3744157438" sldId="2147483775"/>
              <ac:spMk id="8" creationId="{67B39725-C93A-4952-9A84-362054538E80}"/>
            </ac:spMkLst>
          </pc:spChg>
          <pc:spChg chg="mod">
            <ac:chgData name="Cappello, Riccardo" userId="21891811-0346-4b05-afd5-168fcdf482b7" providerId="ADAL" clId="{7D551A1D-E961-43B0-A44D-D5F55D80EE1B}" dt="2021-01-11T17:25:25.314" v="106" actId="1076"/>
            <ac:spMkLst>
              <pc:docMk/>
              <pc:sldMasterMk cId="2904816086" sldId="2147483744"/>
              <pc:sldLayoutMk cId="3744157438" sldId="2147483775"/>
              <ac:spMk id="10" creationId="{3AF67DAC-1D21-43D5-9238-2B0345F4F015}"/>
            </ac:spMkLst>
          </pc:spChg>
          <pc:picChg chg="del">
            <ac:chgData name="Cappello, Riccardo" userId="21891811-0346-4b05-afd5-168fcdf482b7" providerId="ADAL" clId="{7D551A1D-E961-43B0-A44D-D5F55D80EE1B}" dt="2021-01-11T17:25:22.699" v="105" actId="478"/>
            <ac:picMkLst>
              <pc:docMk/>
              <pc:sldMasterMk cId="2904816086" sldId="2147483744"/>
              <pc:sldLayoutMk cId="3744157438" sldId="2147483775"/>
              <ac:picMk id="5" creationId="{410A03CE-3BF3-43A1-8DA6-2EA3F1A49457}"/>
            </ac:picMkLst>
          </pc:picChg>
        </pc:sldLayoutChg>
        <pc:sldLayoutChg chg="delSp modSp mod">
          <pc:chgData name="Cappello, Riccardo" userId="21891811-0346-4b05-afd5-168fcdf482b7" providerId="ADAL" clId="{7D551A1D-E961-43B0-A44D-D5F55D80EE1B}" dt="2021-01-11T17:25:43.484" v="112" actId="1076"/>
          <pc:sldLayoutMkLst>
            <pc:docMk/>
            <pc:sldMasterMk cId="2904816086" sldId="2147483744"/>
            <pc:sldLayoutMk cId="2127459144" sldId="2147483776"/>
          </pc:sldLayoutMkLst>
          <pc:spChg chg="del">
            <ac:chgData name="Cappello, Riccardo" userId="21891811-0346-4b05-afd5-168fcdf482b7" providerId="ADAL" clId="{7D551A1D-E961-43B0-A44D-D5F55D80EE1B}" dt="2021-01-11T17:25:34.981" v="108" actId="478"/>
            <ac:spMkLst>
              <pc:docMk/>
              <pc:sldMasterMk cId="2904816086" sldId="2147483744"/>
              <pc:sldLayoutMk cId="2127459144" sldId="2147483776"/>
              <ac:spMk id="6" creationId="{5C55BF80-7F91-48A8-82CA-6A4EF0F3D822}"/>
            </ac:spMkLst>
          </pc:spChg>
          <pc:spChg chg="del">
            <ac:chgData name="Cappello, Riccardo" userId="21891811-0346-4b05-afd5-168fcdf482b7" providerId="ADAL" clId="{7D551A1D-E961-43B0-A44D-D5F55D80EE1B}" dt="2021-01-11T17:25:38.584" v="109" actId="478"/>
            <ac:spMkLst>
              <pc:docMk/>
              <pc:sldMasterMk cId="2904816086" sldId="2147483744"/>
              <pc:sldLayoutMk cId="2127459144" sldId="2147483776"/>
              <ac:spMk id="8" creationId="{67B39725-C93A-4952-9A84-362054538E80}"/>
            </ac:spMkLst>
          </pc:spChg>
          <pc:spChg chg="mod">
            <ac:chgData name="Cappello, Riccardo" userId="21891811-0346-4b05-afd5-168fcdf482b7" providerId="ADAL" clId="{7D551A1D-E961-43B0-A44D-D5F55D80EE1B}" dt="2021-01-11T17:25:43.484" v="112" actId="1076"/>
            <ac:spMkLst>
              <pc:docMk/>
              <pc:sldMasterMk cId="2904816086" sldId="2147483744"/>
              <pc:sldLayoutMk cId="2127459144" sldId="2147483776"/>
              <ac:spMk id="10" creationId="{C648B3BD-705D-40DF-8BC3-D4ABF443541C}"/>
            </ac:spMkLst>
          </pc:spChg>
          <pc:picChg chg="del">
            <ac:chgData name="Cappello, Riccardo" userId="21891811-0346-4b05-afd5-168fcdf482b7" providerId="ADAL" clId="{7D551A1D-E961-43B0-A44D-D5F55D80EE1B}" dt="2021-01-11T17:25:39.977" v="110" actId="478"/>
            <ac:picMkLst>
              <pc:docMk/>
              <pc:sldMasterMk cId="2904816086" sldId="2147483744"/>
              <pc:sldLayoutMk cId="2127459144" sldId="2147483776"/>
              <ac:picMk id="5" creationId="{410A03CE-3BF3-43A1-8DA6-2EA3F1A49457}"/>
            </ac:picMkLst>
          </pc:picChg>
        </pc:sldLayoutChg>
        <pc:sldLayoutChg chg="delSp modSp mod">
          <pc:chgData name="Cappello, Riccardo" userId="21891811-0346-4b05-afd5-168fcdf482b7" providerId="ADAL" clId="{7D551A1D-E961-43B0-A44D-D5F55D80EE1B}" dt="2021-01-11T17:25:56.359" v="117" actId="1076"/>
          <pc:sldLayoutMkLst>
            <pc:docMk/>
            <pc:sldMasterMk cId="2904816086" sldId="2147483744"/>
            <pc:sldLayoutMk cId="2595716234" sldId="2147483777"/>
          </pc:sldLayoutMkLst>
          <pc:spChg chg="del">
            <ac:chgData name="Cappello, Riccardo" userId="21891811-0346-4b05-afd5-168fcdf482b7" providerId="ADAL" clId="{7D551A1D-E961-43B0-A44D-D5F55D80EE1B}" dt="2021-01-11T17:25:52.373" v="115" actId="478"/>
            <ac:spMkLst>
              <pc:docMk/>
              <pc:sldMasterMk cId="2904816086" sldId="2147483744"/>
              <pc:sldLayoutMk cId="2595716234" sldId="2147483777"/>
              <ac:spMk id="6" creationId="{5C55BF80-7F91-48A8-82CA-6A4EF0F3D822}"/>
            </ac:spMkLst>
          </pc:spChg>
          <pc:spChg chg="del">
            <ac:chgData name="Cappello, Riccardo" userId="21891811-0346-4b05-afd5-168fcdf482b7" providerId="ADAL" clId="{7D551A1D-E961-43B0-A44D-D5F55D80EE1B}" dt="2021-01-11T17:25:50.202" v="114" actId="478"/>
            <ac:spMkLst>
              <pc:docMk/>
              <pc:sldMasterMk cId="2904816086" sldId="2147483744"/>
              <pc:sldLayoutMk cId="2595716234" sldId="2147483777"/>
              <ac:spMk id="8" creationId="{67B39725-C93A-4952-9A84-362054538E80}"/>
            </ac:spMkLst>
          </pc:spChg>
          <pc:spChg chg="mod">
            <ac:chgData name="Cappello, Riccardo" userId="21891811-0346-4b05-afd5-168fcdf482b7" providerId="ADAL" clId="{7D551A1D-E961-43B0-A44D-D5F55D80EE1B}" dt="2021-01-11T17:25:56.359" v="117" actId="1076"/>
            <ac:spMkLst>
              <pc:docMk/>
              <pc:sldMasterMk cId="2904816086" sldId="2147483744"/>
              <pc:sldLayoutMk cId="2595716234" sldId="2147483777"/>
              <ac:spMk id="10" creationId="{7CF0F6FE-CBF2-46C1-B3DC-AAE88D9FE1A8}"/>
            </ac:spMkLst>
          </pc:spChg>
          <pc:picChg chg="del">
            <ac:chgData name="Cappello, Riccardo" userId="21891811-0346-4b05-afd5-168fcdf482b7" providerId="ADAL" clId="{7D551A1D-E961-43B0-A44D-D5F55D80EE1B}" dt="2021-01-11T17:25:53.778" v="116" actId="478"/>
            <ac:picMkLst>
              <pc:docMk/>
              <pc:sldMasterMk cId="2904816086" sldId="2147483744"/>
              <pc:sldLayoutMk cId="2595716234" sldId="2147483777"/>
              <ac:picMk id="5" creationId="{410A03CE-3BF3-43A1-8DA6-2EA3F1A49457}"/>
            </ac:picMkLst>
          </pc:picChg>
        </pc:sldLayoutChg>
        <pc:sldLayoutChg chg="delSp modSp mod">
          <pc:chgData name="Cappello, Riccardo" userId="21891811-0346-4b05-afd5-168fcdf482b7" providerId="ADAL" clId="{7D551A1D-E961-43B0-A44D-D5F55D80EE1B}" dt="2021-01-11T17:26:10.038" v="122" actId="1076"/>
          <pc:sldLayoutMkLst>
            <pc:docMk/>
            <pc:sldMasterMk cId="2904816086" sldId="2147483744"/>
            <pc:sldLayoutMk cId="1107920958" sldId="2147483778"/>
          </pc:sldLayoutMkLst>
          <pc:spChg chg="del">
            <ac:chgData name="Cappello, Riccardo" userId="21891811-0346-4b05-afd5-168fcdf482b7" providerId="ADAL" clId="{7D551A1D-E961-43B0-A44D-D5F55D80EE1B}" dt="2021-01-11T17:26:02.279" v="120" actId="478"/>
            <ac:spMkLst>
              <pc:docMk/>
              <pc:sldMasterMk cId="2904816086" sldId="2147483744"/>
              <pc:sldLayoutMk cId="1107920958" sldId="2147483778"/>
              <ac:spMk id="6" creationId="{5C55BF80-7F91-48A8-82CA-6A4EF0F3D822}"/>
            </ac:spMkLst>
          </pc:spChg>
          <pc:spChg chg="del">
            <ac:chgData name="Cappello, Riccardo" userId="21891811-0346-4b05-afd5-168fcdf482b7" providerId="ADAL" clId="{7D551A1D-E961-43B0-A44D-D5F55D80EE1B}" dt="2021-01-11T17:26:07.548" v="121" actId="478"/>
            <ac:spMkLst>
              <pc:docMk/>
              <pc:sldMasterMk cId="2904816086" sldId="2147483744"/>
              <pc:sldLayoutMk cId="1107920958" sldId="2147483778"/>
              <ac:spMk id="8" creationId="{67B39725-C93A-4952-9A84-362054538E80}"/>
            </ac:spMkLst>
          </pc:spChg>
          <pc:spChg chg="mod">
            <ac:chgData name="Cappello, Riccardo" userId="21891811-0346-4b05-afd5-168fcdf482b7" providerId="ADAL" clId="{7D551A1D-E961-43B0-A44D-D5F55D80EE1B}" dt="2021-01-11T17:26:10.038" v="122" actId="1076"/>
            <ac:spMkLst>
              <pc:docMk/>
              <pc:sldMasterMk cId="2904816086" sldId="2147483744"/>
              <pc:sldLayoutMk cId="1107920958" sldId="2147483778"/>
              <ac:spMk id="10" creationId="{5CE9720E-1DF0-4775-AD37-5055FDD00BF0}"/>
            </ac:spMkLst>
          </pc:spChg>
          <pc:picChg chg="del">
            <ac:chgData name="Cappello, Riccardo" userId="21891811-0346-4b05-afd5-168fcdf482b7" providerId="ADAL" clId="{7D551A1D-E961-43B0-A44D-D5F55D80EE1B}" dt="2021-01-11T17:26:00.664" v="119" actId="478"/>
            <ac:picMkLst>
              <pc:docMk/>
              <pc:sldMasterMk cId="2904816086" sldId="2147483744"/>
              <pc:sldLayoutMk cId="1107920958" sldId="2147483778"/>
              <ac:picMk id="5" creationId="{410A03CE-3BF3-43A1-8DA6-2EA3F1A49457}"/>
            </ac:picMkLst>
          </pc:picChg>
        </pc:sldLayoutChg>
        <pc:sldLayoutChg chg="delSp modSp mod">
          <pc:chgData name="Cappello, Riccardo" userId="21891811-0346-4b05-afd5-168fcdf482b7" providerId="ADAL" clId="{7D551A1D-E961-43B0-A44D-D5F55D80EE1B}" dt="2021-01-11T17:26:23.946" v="127" actId="1076"/>
          <pc:sldLayoutMkLst>
            <pc:docMk/>
            <pc:sldMasterMk cId="2904816086" sldId="2147483744"/>
            <pc:sldLayoutMk cId="3468268412" sldId="2147483779"/>
          </pc:sldLayoutMkLst>
          <pc:spChg chg="del">
            <ac:chgData name="Cappello, Riccardo" userId="21891811-0346-4b05-afd5-168fcdf482b7" providerId="ADAL" clId="{7D551A1D-E961-43B0-A44D-D5F55D80EE1B}" dt="2021-01-11T17:26:18.837" v="124" actId="478"/>
            <ac:spMkLst>
              <pc:docMk/>
              <pc:sldMasterMk cId="2904816086" sldId="2147483744"/>
              <pc:sldLayoutMk cId="3468268412" sldId="2147483779"/>
              <ac:spMk id="6" creationId="{5C55BF80-7F91-48A8-82CA-6A4EF0F3D822}"/>
            </ac:spMkLst>
          </pc:spChg>
          <pc:spChg chg="del">
            <ac:chgData name="Cappello, Riccardo" userId="21891811-0346-4b05-afd5-168fcdf482b7" providerId="ADAL" clId="{7D551A1D-E961-43B0-A44D-D5F55D80EE1B}" dt="2021-01-11T17:26:20.105" v="125" actId="478"/>
            <ac:spMkLst>
              <pc:docMk/>
              <pc:sldMasterMk cId="2904816086" sldId="2147483744"/>
              <pc:sldLayoutMk cId="3468268412" sldId="2147483779"/>
              <ac:spMk id="8" creationId="{67B39725-C93A-4952-9A84-362054538E80}"/>
            </ac:spMkLst>
          </pc:spChg>
          <pc:spChg chg="mod">
            <ac:chgData name="Cappello, Riccardo" userId="21891811-0346-4b05-afd5-168fcdf482b7" providerId="ADAL" clId="{7D551A1D-E961-43B0-A44D-D5F55D80EE1B}" dt="2021-01-11T17:26:23.946" v="127" actId="1076"/>
            <ac:spMkLst>
              <pc:docMk/>
              <pc:sldMasterMk cId="2904816086" sldId="2147483744"/>
              <pc:sldLayoutMk cId="3468268412" sldId="2147483779"/>
              <ac:spMk id="11" creationId="{EC8BE9E3-E77A-4E6C-8525-6BC631AA6263}"/>
            </ac:spMkLst>
          </pc:spChg>
          <pc:picChg chg="del">
            <ac:chgData name="Cappello, Riccardo" userId="21891811-0346-4b05-afd5-168fcdf482b7" providerId="ADAL" clId="{7D551A1D-E961-43B0-A44D-D5F55D80EE1B}" dt="2021-01-11T17:26:21.848" v="126" actId="478"/>
            <ac:picMkLst>
              <pc:docMk/>
              <pc:sldMasterMk cId="2904816086" sldId="2147483744"/>
              <pc:sldLayoutMk cId="3468268412" sldId="2147483779"/>
              <ac:picMk id="5" creationId="{410A03CE-3BF3-43A1-8DA6-2EA3F1A49457}"/>
            </ac:picMkLst>
          </pc:picChg>
        </pc:sldLayoutChg>
        <pc:sldLayoutChg chg="addSp delSp modSp mod">
          <pc:chgData name="Cappello, Riccardo" userId="21891811-0346-4b05-afd5-168fcdf482b7" providerId="ADAL" clId="{7D551A1D-E961-43B0-A44D-D5F55D80EE1B}" dt="2021-01-11T17:58:27.085" v="217" actId="1076"/>
          <pc:sldLayoutMkLst>
            <pc:docMk/>
            <pc:sldMasterMk cId="2904816086" sldId="2147483744"/>
            <pc:sldLayoutMk cId="3880886426" sldId="2147483784"/>
          </pc:sldLayoutMkLst>
          <pc:spChg chg="del mod">
            <ac:chgData name="Cappello, Riccardo" userId="21891811-0346-4b05-afd5-168fcdf482b7" providerId="ADAL" clId="{7D551A1D-E961-43B0-A44D-D5F55D80EE1B}" dt="2021-01-11T17:56:45.359" v="206" actId="478"/>
            <ac:spMkLst>
              <pc:docMk/>
              <pc:sldMasterMk cId="2904816086" sldId="2147483744"/>
              <pc:sldLayoutMk cId="3880886426" sldId="2147483784"/>
              <ac:spMk id="6" creationId="{5C55BF80-7F91-48A8-82CA-6A4EF0F3D822}"/>
            </ac:spMkLst>
          </pc:spChg>
          <pc:spChg chg="del">
            <ac:chgData name="Cappello, Riccardo" userId="21891811-0346-4b05-afd5-168fcdf482b7" providerId="ADAL" clId="{7D551A1D-E961-43B0-A44D-D5F55D80EE1B}" dt="2021-01-11T17:56:46.898" v="207" actId="478"/>
            <ac:spMkLst>
              <pc:docMk/>
              <pc:sldMasterMk cId="2904816086" sldId="2147483744"/>
              <pc:sldLayoutMk cId="3880886426" sldId="2147483784"/>
              <ac:spMk id="8" creationId="{67B39725-C93A-4952-9A84-362054538E80}"/>
            </ac:spMkLst>
          </pc:spChg>
          <pc:spChg chg="add del mod ord">
            <ac:chgData name="Cappello, Riccardo" userId="21891811-0346-4b05-afd5-168fcdf482b7" providerId="ADAL" clId="{7D551A1D-E961-43B0-A44D-D5F55D80EE1B}" dt="2021-01-11T17:58:27.085" v="217" actId="1076"/>
            <ac:spMkLst>
              <pc:docMk/>
              <pc:sldMasterMk cId="2904816086" sldId="2147483744"/>
              <pc:sldLayoutMk cId="3880886426" sldId="2147483784"/>
              <ac:spMk id="10" creationId="{96307C19-523F-4BBD-87CC-868D65047A85}"/>
            </ac:spMkLst>
          </pc:spChg>
          <pc:picChg chg="add mod">
            <ac:chgData name="Cappello, Riccardo" userId="21891811-0346-4b05-afd5-168fcdf482b7" providerId="ADAL" clId="{7D551A1D-E961-43B0-A44D-D5F55D80EE1B}" dt="2021-01-11T17:58:10.148" v="215" actId="14100"/>
            <ac:picMkLst>
              <pc:docMk/>
              <pc:sldMasterMk cId="2904816086" sldId="2147483744"/>
              <pc:sldLayoutMk cId="3880886426" sldId="2147483784"/>
              <ac:picMk id="3" creationId="{708A7E6D-5EC6-4EEB-AD35-1EC71785FECB}"/>
            </ac:picMkLst>
          </pc:picChg>
          <pc:picChg chg="del">
            <ac:chgData name="Cappello, Riccardo" userId="21891811-0346-4b05-afd5-168fcdf482b7" providerId="ADAL" clId="{7D551A1D-E961-43B0-A44D-D5F55D80EE1B}" dt="2021-01-11T17:56:55.143" v="212" actId="478"/>
            <ac:picMkLst>
              <pc:docMk/>
              <pc:sldMasterMk cId="2904816086" sldId="2147483744"/>
              <pc:sldLayoutMk cId="3880886426" sldId="2147483784"/>
              <ac:picMk id="4" creationId="{65BE126F-50ED-4586-8CB6-381198F989ED}"/>
            </ac:picMkLst>
          </pc:picChg>
          <pc:picChg chg="del">
            <ac:chgData name="Cappello, Riccardo" userId="21891811-0346-4b05-afd5-168fcdf482b7" providerId="ADAL" clId="{7D551A1D-E961-43B0-A44D-D5F55D80EE1B}" dt="2021-01-11T17:56:48.298" v="208" actId="478"/>
            <ac:picMkLst>
              <pc:docMk/>
              <pc:sldMasterMk cId="2904816086" sldId="2147483744"/>
              <pc:sldLayoutMk cId="3880886426" sldId="2147483784"/>
              <ac:picMk id="5" creationId="{410A03CE-3BF3-43A1-8DA6-2EA3F1A49457}"/>
            </ac:picMkLst>
          </pc:picChg>
        </pc:sldLayoutChg>
      </pc:sldMasterChg>
      <pc:sldMasterChg chg="del delSldLayout">
        <pc:chgData name="Cappello, Riccardo" userId="21891811-0346-4b05-afd5-168fcdf482b7" providerId="ADAL" clId="{7D551A1D-E961-43B0-A44D-D5F55D80EE1B}" dt="2021-01-12T10:48:39.408" v="230" actId="47"/>
        <pc:sldMasterMkLst>
          <pc:docMk/>
          <pc:sldMasterMk cId="1559121330" sldId="2147483798"/>
        </pc:sldMasterMkLst>
        <pc:sldLayoutChg chg="del">
          <pc:chgData name="Cappello, Riccardo" userId="21891811-0346-4b05-afd5-168fcdf482b7" providerId="ADAL" clId="{7D551A1D-E961-43B0-A44D-D5F55D80EE1B}" dt="2021-01-12T10:48:39.408" v="230" actId="47"/>
          <pc:sldLayoutMkLst>
            <pc:docMk/>
            <pc:sldMasterMk cId="1559121330" sldId="2147483798"/>
            <pc:sldLayoutMk cId="3708322490" sldId="2147483799"/>
          </pc:sldLayoutMkLst>
        </pc:sldLayoutChg>
        <pc:sldLayoutChg chg="del">
          <pc:chgData name="Cappello, Riccardo" userId="21891811-0346-4b05-afd5-168fcdf482b7" providerId="ADAL" clId="{7D551A1D-E961-43B0-A44D-D5F55D80EE1B}" dt="2021-01-12T10:48:39.408" v="230" actId="47"/>
          <pc:sldLayoutMkLst>
            <pc:docMk/>
            <pc:sldMasterMk cId="1559121330" sldId="2147483798"/>
            <pc:sldLayoutMk cId="2815019031" sldId="2147483800"/>
          </pc:sldLayoutMkLst>
        </pc:sldLayoutChg>
        <pc:sldLayoutChg chg="del">
          <pc:chgData name="Cappello, Riccardo" userId="21891811-0346-4b05-afd5-168fcdf482b7" providerId="ADAL" clId="{7D551A1D-E961-43B0-A44D-D5F55D80EE1B}" dt="2021-01-12T10:48:39.408" v="230" actId="47"/>
          <pc:sldLayoutMkLst>
            <pc:docMk/>
            <pc:sldMasterMk cId="1559121330" sldId="2147483798"/>
            <pc:sldLayoutMk cId="116046272" sldId="2147483801"/>
          </pc:sldLayoutMkLst>
        </pc:sldLayoutChg>
        <pc:sldLayoutChg chg="del">
          <pc:chgData name="Cappello, Riccardo" userId="21891811-0346-4b05-afd5-168fcdf482b7" providerId="ADAL" clId="{7D551A1D-E961-43B0-A44D-D5F55D80EE1B}" dt="2021-01-12T10:48:39.408" v="230" actId="47"/>
          <pc:sldLayoutMkLst>
            <pc:docMk/>
            <pc:sldMasterMk cId="1559121330" sldId="2147483798"/>
            <pc:sldLayoutMk cId="3032201773" sldId="2147483802"/>
          </pc:sldLayoutMkLst>
        </pc:sldLayoutChg>
        <pc:sldLayoutChg chg="del">
          <pc:chgData name="Cappello, Riccardo" userId="21891811-0346-4b05-afd5-168fcdf482b7" providerId="ADAL" clId="{7D551A1D-E961-43B0-A44D-D5F55D80EE1B}" dt="2021-01-12T10:48:39.408" v="230" actId="47"/>
          <pc:sldLayoutMkLst>
            <pc:docMk/>
            <pc:sldMasterMk cId="1559121330" sldId="2147483798"/>
            <pc:sldLayoutMk cId="1774316452" sldId="2147483803"/>
          </pc:sldLayoutMkLst>
        </pc:sldLayoutChg>
        <pc:sldLayoutChg chg="del">
          <pc:chgData name="Cappello, Riccardo" userId="21891811-0346-4b05-afd5-168fcdf482b7" providerId="ADAL" clId="{7D551A1D-E961-43B0-A44D-D5F55D80EE1B}" dt="2021-01-12T10:48:39.408" v="230" actId="47"/>
          <pc:sldLayoutMkLst>
            <pc:docMk/>
            <pc:sldMasterMk cId="1559121330" sldId="2147483798"/>
            <pc:sldLayoutMk cId="3953116067" sldId="2147483804"/>
          </pc:sldLayoutMkLst>
        </pc:sldLayoutChg>
        <pc:sldLayoutChg chg="del">
          <pc:chgData name="Cappello, Riccardo" userId="21891811-0346-4b05-afd5-168fcdf482b7" providerId="ADAL" clId="{7D551A1D-E961-43B0-A44D-D5F55D80EE1B}" dt="2021-01-12T10:48:39.408" v="230" actId="47"/>
          <pc:sldLayoutMkLst>
            <pc:docMk/>
            <pc:sldMasterMk cId="1559121330" sldId="2147483798"/>
            <pc:sldLayoutMk cId="103461859" sldId="2147483805"/>
          </pc:sldLayoutMkLst>
        </pc:sldLayoutChg>
        <pc:sldLayoutChg chg="del">
          <pc:chgData name="Cappello, Riccardo" userId="21891811-0346-4b05-afd5-168fcdf482b7" providerId="ADAL" clId="{7D551A1D-E961-43B0-A44D-D5F55D80EE1B}" dt="2021-01-12T10:48:39.408" v="230" actId="47"/>
          <pc:sldLayoutMkLst>
            <pc:docMk/>
            <pc:sldMasterMk cId="1559121330" sldId="2147483798"/>
            <pc:sldLayoutMk cId="1312604156" sldId="2147483806"/>
          </pc:sldLayoutMkLst>
        </pc:sldLayoutChg>
        <pc:sldLayoutChg chg="del">
          <pc:chgData name="Cappello, Riccardo" userId="21891811-0346-4b05-afd5-168fcdf482b7" providerId="ADAL" clId="{7D551A1D-E961-43B0-A44D-D5F55D80EE1B}" dt="2021-01-12T10:48:39.408" v="230" actId="47"/>
          <pc:sldLayoutMkLst>
            <pc:docMk/>
            <pc:sldMasterMk cId="1559121330" sldId="2147483798"/>
            <pc:sldLayoutMk cId="3307437798" sldId="2147483807"/>
          </pc:sldLayoutMkLst>
        </pc:sldLayoutChg>
        <pc:sldLayoutChg chg="del">
          <pc:chgData name="Cappello, Riccardo" userId="21891811-0346-4b05-afd5-168fcdf482b7" providerId="ADAL" clId="{7D551A1D-E961-43B0-A44D-D5F55D80EE1B}" dt="2021-01-12T10:48:39.408" v="230" actId="47"/>
          <pc:sldLayoutMkLst>
            <pc:docMk/>
            <pc:sldMasterMk cId="1559121330" sldId="2147483798"/>
            <pc:sldLayoutMk cId="1269947437" sldId="214748380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CD1B54-0B36-7A4E-913A-A21C02273F89}" type="datetimeFigureOut">
              <a:rPr lang="en-US"/>
              <a:t>01/11/21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D3714-B553-A044-BA72-366907BA36B5}" type="slidenum">
              <a:rPr lang="en-US"/>
              <a:t>‹#›</a:t>
            </a:fld>
            <a:endParaRPr lang="en-US"/>
          </a:p>
        </p:txBody>
      </p:sp>
    </p:spTree>
    <p:extLst>
      <p:ext uri="{BB962C8B-B14F-4D97-AF65-F5344CB8AC3E}">
        <p14:creationId xmlns:p14="http://schemas.microsoft.com/office/powerpoint/2010/main" val="772004882"/>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Hello, my name is NAME and I work in TITLE.</a:t>
            </a:r>
          </a:p>
          <a:p>
            <a:pPr marL="171450" indent="-171450">
              <a:buFont typeface="Arial" panose="020B0604020202020204" pitchFamily="34" charset="0"/>
              <a:buChar char="•"/>
            </a:pPr>
            <a:r>
              <a:rPr lang="en-US" sz="1400" dirty="0"/>
              <a:t>Today I would like to talk about our Application Modernization story which is all about how Microsoft Azure can help you take your applications to the next level by moving them to the cloud.</a:t>
            </a:r>
          </a:p>
          <a:p>
            <a:pPr marL="171450" indent="-171450">
              <a:buFont typeface="Arial" panose="020B0604020202020204" pitchFamily="34" charset="0"/>
              <a:buChar char="•"/>
            </a:pPr>
            <a:r>
              <a:rPr lang="en-US" sz="1400" dirty="0"/>
              <a:t>I’ll start by quickly summarizing what challenges we are looking to address when it comes to your application portfolio and then dive deeper into our Application Modernization solution.</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770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What differentiates Microsoft from other cloud vendors is that we meet our customers where they are on their cloud journey,</a:t>
            </a:r>
            <a:endParaRPr lang="en-US" dirty="0">
              <a:cs typeface="Calibri"/>
            </a:endParaRPr>
          </a:p>
          <a:p>
            <a:pPr marL="285750" indent="-285750">
              <a:buFont typeface="Arial" panose="020B0604020202020204" pitchFamily="34" charset="0"/>
              <a:buChar char="•"/>
            </a:pPr>
            <a:r>
              <a:rPr lang="en-US" dirty="0"/>
              <a:t>Whichever path and option you choose, we will be there to ensure you get the best outcome – across IaaS, PaaS, SaaS and even on-premises and any combination thereof.</a:t>
            </a:r>
          </a:p>
          <a:p>
            <a:pPr marL="285750" indent="-285750">
              <a:buFont typeface="Arial" panose="020B0604020202020204" pitchFamily="34" charset="0"/>
              <a:buChar char="•"/>
            </a:pPr>
            <a:r>
              <a:rPr lang="en-US" dirty="0"/>
              <a:t>We are the only cloud vendor that offers this broad set of capabilities.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935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Cloud is the destination, but each application can take a radically different path to get to the cloud.</a:t>
            </a:r>
          </a:p>
          <a:p>
            <a:pPr marL="171450" indent="-171450">
              <a:buFont typeface="Arial" panose="020B0604020202020204" pitchFamily="34" charset="0"/>
              <a:buChar char="•"/>
            </a:pPr>
            <a:r>
              <a:rPr lang="en-US" sz="1400" dirty="0"/>
              <a:t>At a very high level, applications consist of three layers.</a:t>
            </a:r>
          </a:p>
          <a:p>
            <a:pPr marL="171450" indent="-171450">
              <a:buFont typeface="Arial" panose="020B0604020202020204" pitchFamily="34" charset="0"/>
              <a:buChar char="•"/>
            </a:pPr>
            <a:r>
              <a:rPr lang="en-US" sz="1400" dirty="0"/>
              <a:t>The first layer is the application code – functionality and business logic.</a:t>
            </a:r>
          </a:p>
          <a:p>
            <a:pPr marL="171450" indent="-171450">
              <a:buFont typeface="Arial" panose="020B0604020202020204" pitchFamily="34" charset="0"/>
              <a:buChar char="•"/>
            </a:pPr>
            <a:r>
              <a:rPr lang="en-US" sz="1400" dirty="0"/>
              <a:t>Then, there’s the data that the application consumes and generates – every application works with data, and that data can come from many different sources.</a:t>
            </a:r>
          </a:p>
          <a:p>
            <a:pPr marL="171450" indent="-171450">
              <a:buFont typeface="Arial" panose="020B0604020202020204" pitchFamily="34" charset="0"/>
              <a:buChar char="•"/>
            </a:pPr>
            <a:r>
              <a:rPr lang="en-US" sz="1400" dirty="0"/>
              <a:t>Finally, there’s the physical or virtualized infrastructure the application runs on – servers or virtual machines, networking and so on.</a:t>
            </a:r>
          </a:p>
          <a:p>
            <a:pPr marL="171450" indent="-171450">
              <a:buFont typeface="Arial" panose="020B0604020202020204" pitchFamily="34" charset="0"/>
              <a:buChar char="•"/>
            </a:pPr>
            <a:r>
              <a:rPr lang="en-US" sz="1400" dirty="0"/>
              <a:t>When you are looking to build or modernize an application, you will need to look at all these layers individually.</a:t>
            </a:r>
          </a:p>
          <a:p>
            <a:pPr marL="171450" indent="-171450">
              <a:buFont typeface="Arial" panose="020B0604020202020204" pitchFamily="34" charset="0"/>
              <a:buChar char="•"/>
            </a:pPr>
            <a:r>
              <a:rPr lang="en-US" sz="1400" dirty="0"/>
              <a:t>However, not all layers need to be treated the same way.</a:t>
            </a:r>
          </a:p>
          <a:p>
            <a:pPr marL="171450" indent="-171450">
              <a:buFont typeface="Arial" panose="020B0604020202020204" pitchFamily="34" charset="0"/>
              <a:buChar char="•"/>
            </a:pPr>
            <a:r>
              <a:rPr lang="en-US" sz="1400" dirty="0"/>
              <a:t>You might, for example, decide to keep your data on-premises for security and governance reasons and move application code and infrastructure to the cloud – a common hybrid scenario that addresses specific requirements in regulated industries.</a:t>
            </a:r>
          </a:p>
          <a:p>
            <a:pPr marL="171450" indent="-171450">
              <a:buFont typeface="Arial" panose="020B0604020202020204" pitchFamily="34" charset="0"/>
              <a:buChar char="•"/>
            </a:pPr>
            <a:r>
              <a:rPr lang="en-US" sz="1400" dirty="0"/>
              <a:t>What makes Azure special is that we meet customers where they are on their cloud journey.</a:t>
            </a:r>
          </a:p>
          <a:p>
            <a:pPr marL="171450" indent="-171450">
              <a:buFont typeface="Arial" panose="020B0604020202020204" pitchFamily="34" charset="0"/>
              <a:buChar char="•"/>
            </a:pPr>
            <a:r>
              <a:rPr lang="en-US" sz="1400" dirty="0"/>
              <a:t>Whichever path and cloud technology they choose, we will be there for them to ensure they get the best outcome – across IaaS, PaaS, SaaS and any combination thereof.</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40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01/12/21 15:25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D213D0E-B510-423E-A5EB-211395B391A6}"/>
              </a:ext>
            </a:extLst>
          </p:cNvPr>
          <p:cNvSpPr>
            <a:spLocks noGrp="1"/>
          </p:cNvSpPr>
          <p:nvPr>
            <p:ph type="body" idx="1"/>
          </p:nvPr>
        </p:nvSpPr>
        <p:spPr/>
        <p:txBody>
          <a:bodyPr/>
          <a:lstStyle/>
          <a:p>
            <a:r>
              <a:rPr lang="en-US" sz="1200">
                <a:latin typeface="Segoe UI Semilight" charset="0"/>
                <a:ea typeface="Segoe UI Semilight" charset="0"/>
                <a:cs typeface="Segoe UI Semilight" charset="0"/>
              </a:rPr>
              <a:t>Business units often don’t perceive value in just a simple operating system upgrade. Modernization can also addresses the potential business benefits of transforming applications and infrastructure.</a:t>
            </a:r>
          </a:p>
        </p:txBody>
      </p:sp>
    </p:spTree>
    <p:extLst>
      <p:ext uri="{BB962C8B-B14F-4D97-AF65-F5344CB8AC3E}">
        <p14:creationId xmlns:p14="http://schemas.microsoft.com/office/powerpoint/2010/main" val="2088923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IN"/>
              <a:t>Microsoft leads with balanced Migration Strategy, depending on the application strategy</a:t>
            </a:r>
            <a:r>
              <a:rPr lang="en-US" sz="900">
                <a:latin typeface="Segoe UI Light" panose="020B0502040204020203" pitchFamily="34" charset="0"/>
                <a:cs typeface="Segoe UI Light" panose="020B0502040204020203" pitchFamily="34" charset="0"/>
              </a:rPr>
              <a: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186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01/12/21 12:16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887264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01/12/21 15:23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2B46AE6-3499-4B98-A96A-E788552F0108}"/>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193870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examples of scenarios where Microsoft Services can help you Migrate. </a:t>
            </a:r>
          </a:p>
          <a:p>
            <a:endParaRPr lang="en-US"/>
          </a:p>
          <a:p>
            <a:r>
              <a:rPr lang="en-US"/>
              <a:t>If you would like to know more about these scenarios, we can engage one of our Architects to discuss these with you in more depth. </a:t>
            </a:r>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33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56B6B06-8F15-44E0-9A62-306709DA25B7}" type="datetime8">
              <a:rPr lang="en-US" smtClean="0"/>
              <a:t>01/12/21 12:16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42381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01/12/21 15:23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2562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examples of scenarios where Microsoft Services can help you Cloud Optimize. </a:t>
            </a:r>
          </a:p>
          <a:p>
            <a:endParaRPr lang="en-US"/>
          </a:p>
          <a:p>
            <a:r>
              <a:rPr lang="en-US"/>
              <a:t>If you would like to know more about these scenarios, we can engage one of our Architects to discuss these with you in more depth. </a:t>
            </a:r>
          </a:p>
          <a:p>
            <a:endParaRPr lang="en-US"/>
          </a:p>
          <a:p>
            <a:r>
              <a:rPr lang="en-US"/>
              <a:t>Security and Identity optimization comes from Foundational work and inherent across these scenarios.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33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56B6B06-8F15-44E0-9A62-306709DA25B7}" type="datetime8">
              <a:rPr lang="en-US" smtClean="0"/>
              <a:t>01/12/21 12:17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97400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01/12/21 12:17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535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examples of scenarios where Microsoft Services can help you App Modernize. </a:t>
            </a:r>
          </a:p>
          <a:p>
            <a:endParaRPr lang="en-US"/>
          </a:p>
          <a:p>
            <a:r>
              <a:rPr lang="en-US"/>
              <a:t>If you would like to know more about these scenarios, we can engage one of our Architects to discuss these with you in more depth.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33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56B6B06-8F15-44E0-9A62-306709DA25B7}" type="datetime8">
              <a:rPr lang="en-US" smtClean="0"/>
              <a:t>01/12/21 12:17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9321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14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01/12/21 12:17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361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examples of scenarios where Microsoft Services can help you App Modernize. </a:t>
            </a:r>
          </a:p>
          <a:p>
            <a:endParaRPr lang="en-US"/>
          </a:p>
          <a:p>
            <a:r>
              <a:rPr lang="en-US"/>
              <a:t>If you would like to know more about these scenarios, we can engage one of our Architects to discuss these with you in more depth. </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All TPC Claims as of 1/19/2018.  </a:t>
            </a:r>
            <a:r>
              <a:rPr kumimoji="0" lang="en-US" sz="1200" b="0" i="0" u="none" strike="noStrike" kern="1200" cap="none" spc="0" normalizeH="0" baseline="30000" noProof="0">
                <a:ln>
                  <a:noFill/>
                </a:ln>
                <a:gradFill>
                  <a:gsLst>
                    <a:gs pos="2917">
                      <a:srgbClr val="505050"/>
                    </a:gs>
                    <a:gs pos="30000">
                      <a:srgbClr val="505050"/>
                    </a:gs>
                  </a:gsLst>
                  <a:lin ang="5400000" scaled="0"/>
                </a:gradFill>
                <a:effectLst/>
                <a:uLnTx/>
                <a:uFillTx/>
                <a:latin typeface="Segoe UI"/>
                <a:ea typeface="+mn-ea"/>
                <a:cs typeface="+mn-cs"/>
              </a:rPr>
              <a:t>1</a:t>
            </a: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http://www.tpc.org/4081; </a:t>
            </a:r>
            <a:r>
              <a:rPr kumimoji="0" lang="en-US" sz="1200" b="0" i="0" u="none" strike="noStrike" kern="1200" cap="none" spc="0" normalizeH="0" baseline="30000" noProof="0">
                <a:ln>
                  <a:noFill/>
                </a:ln>
                <a:gradFill>
                  <a:gsLst>
                    <a:gs pos="2917">
                      <a:srgbClr val="505050"/>
                    </a:gs>
                    <a:gs pos="30000">
                      <a:srgbClr val="505050"/>
                    </a:gs>
                  </a:gsLst>
                  <a:lin ang="5400000" scaled="0"/>
                </a:gradFill>
                <a:effectLst/>
                <a:uLnTx/>
                <a:uFillTx/>
                <a:latin typeface="Segoe UI"/>
                <a:ea typeface="+mn-ea"/>
                <a:cs typeface="+mn-cs"/>
              </a:rPr>
              <a:t>2</a:t>
            </a: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http://www.tpc.org/3331; </a:t>
            </a:r>
            <a:r>
              <a:rPr kumimoji="0" lang="en-US" sz="1200" b="0" i="0" u="none" strike="noStrike" kern="1200" cap="none" spc="0" normalizeH="0" baseline="30000" noProof="0">
                <a:ln>
                  <a:noFill/>
                </a:ln>
                <a:gradFill>
                  <a:gsLst>
                    <a:gs pos="2917">
                      <a:srgbClr val="505050"/>
                    </a:gs>
                    <a:gs pos="30000">
                      <a:srgbClr val="505050"/>
                    </a:gs>
                  </a:gsLst>
                  <a:lin ang="5400000" scaled="0"/>
                </a:gradFill>
                <a:effectLst/>
                <a:uLnTx/>
                <a:uFillTx/>
                <a:latin typeface="Segoe UI"/>
                <a:ea typeface="+mn-ea"/>
                <a:cs typeface="+mn-cs"/>
              </a:rPr>
              <a:t>3</a:t>
            </a: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http://www.tpc.org/3326; </a:t>
            </a:r>
            <a:r>
              <a:rPr kumimoji="0" lang="en-US" sz="1200" b="0" i="0" u="none" strike="noStrike" kern="1200" cap="none" spc="0" normalizeH="0" baseline="30000" noProof="0">
                <a:ln>
                  <a:noFill/>
                </a:ln>
                <a:gradFill>
                  <a:gsLst>
                    <a:gs pos="2917">
                      <a:srgbClr val="505050"/>
                    </a:gs>
                    <a:gs pos="30000">
                      <a:srgbClr val="505050"/>
                    </a:gs>
                  </a:gsLst>
                  <a:lin ang="5400000" scaled="0"/>
                </a:gradFill>
                <a:effectLst/>
                <a:uLnTx/>
                <a:uFillTx/>
                <a:latin typeface="Segoe UI"/>
                <a:ea typeface="+mn-ea"/>
                <a:cs typeface="+mn-cs"/>
              </a:rPr>
              <a:t>4</a:t>
            </a: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http://www.tpc.org/3321; </a:t>
            </a:r>
            <a:r>
              <a:rPr kumimoji="0" lang="en-US" sz="1200" b="0" i="0" u="none" strike="noStrike" kern="1200" cap="none" spc="0" normalizeH="0" baseline="30000" noProof="0">
                <a:ln>
                  <a:noFill/>
                </a:ln>
                <a:gradFill>
                  <a:gsLst>
                    <a:gs pos="2917">
                      <a:srgbClr val="505050"/>
                    </a:gs>
                    <a:gs pos="30000">
                      <a:srgbClr val="505050"/>
                    </a:gs>
                  </a:gsLst>
                  <a:lin ang="5400000" scaled="0"/>
                </a:gradFill>
                <a:effectLst/>
                <a:uLnTx/>
                <a:uFillTx/>
                <a:latin typeface="Segoe UI"/>
                <a:ea typeface="+mn-ea"/>
                <a:cs typeface="+mn-cs"/>
              </a:rPr>
              <a:t>5</a:t>
            </a: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http://www.tpc.org/4080; </a:t>
            </a:r>
            <a:r>
              <a:rPr kumimoji="0" lang="en-US" sz="1200" b="0" i="0" u="none" strike="noStrike" kern="1200" cap="none" spc="0" normalizeH="0" baseline="30000" noProof="0">
                <a:ln>
                  <a:noFill/>
                </a:ln>
                <a:gradFill>
                  <a:gsLst>
                    <a:gs pos="2917">
                      <a:srgbClr val="505050"/>
                    </a:gs>
                    <a:gs pos="30000">
                      <a:srgbClr val="505050"/>
                    </a:gs>
                  </a:gsLst>
                  <a:lin ang="5400000" scaled="0"/>
                </a:gradFill>
                <a:effectLst/>
                <a:uLnTx/>
                <a:uFillTx/>
                <a:latin typeface="Segoe UI"/>
                <a:ea typeface="+mn-ea"/>
                <a:cs typeface="+mn-cs"/>
              </a:rPr>
              <a:t>6</a:t>
            </a:r>
            <a:r>
              <a:rPr kumimoji="0" lang="en-US" sz="1200" b="0" i="0" u="none" strike="noStrike" kern="1200" cap="none" spc="-20" normalizeH="0" baseline="0" noProof="0">
                <a:ln>
                  <a:noFill/>
                </a:ln>
                <a:solidFill>
                  <a:srgbClr val="737373"/>
                </a:solidFill>
                <a:effectLst/>
                <a:uLnTx/>
                <a:uFillTx/>
                <a:latin typeface="Segoe UI"/>
                <a:ea typeface="+mn-ea"/>
                <a:cs typeface="+mn-cs"/>
              </a:rPr>
              <a:t>National Institute of Standards and Technology Comprehensive Vulnerability Database</a:t>
            </a:r>
            <a:endPar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337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56B6B06-8F15-44E0-9A62-306709DA25B7}" type="datetime8">
              <a:rPr lang="en-US" smtClean="0"/>
              <a:t>01/12/21 12:17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60127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1380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086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400" dirty="0"/>
              <a:t>Hello, my name is NAME and I work in TITLE.</a:t>
            </a:r>
          </a:p>
          <a:p>
            <a:pPr marL="171450" indent="-171450">
              <a:buFont typeface="Arial" panose="020B0604020202020204" pitchFamily="34" charset="0"/>
              <a:buChar char="•"/>
            </a:pPr>
            <a:r>
              <a:rPr lang="en-US" sz="1400" dirty="0"/>
              <a:t>Today I would like to talk about our Application Modernization story which is all about how Microsoft Azure can help you take your applications to the next level by moving them to the cloud.</a:t>
            </a:r>
          </a:p>
          <a:p>
            <a:pPr marL="171450" indent="-171450">
              <a:buFont typeface="Arial" panose="020B0604020202020204" pitchFamily="34" charset="0"/>
              <a:buChar char="•"/>
            </a:pPr>
            <a:r>
              <a:rPr lang="en-US" sz="1400" dirty="0"/>
              <a:t>I’ll start by quickly summarizing what challenges we are looking to address when it comes to your application portfolio and then dive deeper into our Application Modernization solution.</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408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modern business is powered by applications.</a:t>
            </a:r>
          </a:p>
          <a:p>
            <a:pPr marL="171450" indent="-171450">
              <a:buFont typeface="Arial" panose="020B0604020202020204" pitchFamily="34" charset="0"/>
              <a:buChar char="•"/>
            </a:pPr>
            <a:r>
              <a:rPr lang="en-US" dirty="0"/>
              <a:t>That is why you can hear people say that </a:t>
            </a:r>
            <a:r>
              <a:rPr lang="en-US" b="1" dirty="0"/>
              <a:t>every company is a software company</a:t>
            </a:r>
            <a:r>
              <a:rPr lang="en-US" dirty="0"/>
              <a:t>.</a:t>
            </a:r>
          </a:p>
          <a:p>
            <a:pPr marL="171450" indent="-171450">
              <a:buFont typeface="Arial" panose="020B0604020202020204" pitchFamily="34" charset="0"/>
              <a:buChar char="•"/>
            </a:pPr>
            <a:r>
              <a:rPr kumimoji="0" lang="en-US" sz="1400" b="0" i="0" u="none" strike="noStrike" kern="1200" cap="none" spc="0" normalizeH="0" baseline="0" noProof="0" dirty="0">
                <a:ln>
                  <a:noFill/>
                </a:ln>
                <a:effectLst/>
                <a:uLnTx/>
                <a:uFillTx/>
                <a:latin typeface="+mn-lt"/>
                <a:ea typeface="+mn-ea"/>
                <a:cs typeface="+mn-cs"/>
              </a:rPr>
              <a:t>Every company runs many different applications that are essential </a:t>
            </a:r>
            <a:r>
              <a:rPr lang="en-US" dirty="0"/>
              <a:t>for their business </a:t>
            </a:r>
            <a:r>
              <a:rPr kumimoji="0" lang="en-US" sz="1400" b="0" i="0" u="none" strike="noStrike" kern="1200" cap="none" spc="0" normalizeH="0" baseline="0" noProof="0" dirty="0">
                <a:ln>
                  <a:noFill/>
                </a:ln>
                <a:effectLst/>
                <a:uLnTx/>
                <a:uFillTx/>
                <a:latin typeface="+mn-lt"/>
                <a:ea typeface="+mn-ea"/>
                <a:cs typeface="+mn-cs"/>
              </a:rPr>
              <a:t>– internal business applications (data entry, business intelligence, procurement, legal, CRM, ERP) but also external-facing applications for customers and partners (company web site, customer self-service portal, e-commerce sites, mobile apps for products and services).</a:t>
            </a:r>
            <a:endParaRPr lang="en-US" sz="1400" dirty="0">
              <a:cs typeface="Calibri"/>
            </a:endParaRPr>
          </a:p>
          <a:p>
            <a:pPr marL="171450" indent="-171450">
              <a:buFont typeface="Arial" panose="020B0604020202020204" pitchFamily="34" charset="0"/>
              <a:buChar char="•"/>
            </a:pPr>
            <a:r>
              <a:rPr lang="en-US" dirty="0"/>
              <a:t>Both external-facing applications and internal business applications in turn are connected to and access line of business applications – those mission-critical business systems that form the bedrock of every company – SAP, CRM, mainframe systems that run factories or fulfillment centers, HR, payroll and so on.</a:t>
            </a:r>
            <a:endParaRPr lang="en-US" dirty="0">
              <a:cs typeface="Calibri"/>
            </a:endParaRPr>
          </a:p>
          <a:p>
            <a:pPr marL="171450" indent="-171450">
              <a:buFont typeface="Arial" panose="020B0604020202020204" pitchFamily="34" charset="0"/>
              <a:buChar char="•"/>
              <a:defRPr/>
            </a:pPr>
            <a:r>
              <a:rPr lang="en-US" dirty="0"/>
              <a:t>And then, there's data.</a:t>
            </a:r>
            <a:endParaRPr lang="en-US"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 single application in an organization works with data, consumes data and – in turn - generates data.</a:t>
            </a:r>
          </a:p>
          <a:p>
            <a:pPr marL="171450" indent="-171450">
              <a:buFont typeface="Arial" panose="020B0604020202020204" pitchFamily="34" charset="0"/>
              <a:buChar char="•"/>
            </a:pPr>
            <a:r>
              <a:rPr lang="en-US" dirty="0"/>
              <a:t>Today, every business collects tremendous amounts of data - and the challenge is how to turn this treasure trove of unstructured information into actionable insights and intelligence.</a:t>
            </a:r>
          </a:p>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17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400" dirty="0"/>
              <a:t>There are quite a few triggers for application migration and modernization, but it essentially comes down to two main motivations: breathing new life into an existing application or extending a legacy application by adding new functionality.</a:t>
            </a:r>
            <a:endParaRPr kumimoji="0" lang="en-US" sz="1400" b="0" i="0" u="none" strike="noStrike" kern="1200" cap="none" spc="0" normalizeH="0" baseline="0" noProof="0" dirty="0">
              <a:ln>
                <a:noFill/>
              </a:ln>
              <a:solidFill>
                <a:prstClr val="black"/>
              </a:solidFill>
              <a:effectLst/>
              <a:uLnTx/>
              <a:uFillTx/>
              <a:latin typeface="+mn-lt"/>
              <a:ea typeface="+mn-ea"/>
              <a:cs typeface="+mn-cs"/>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Migration</a:t>
            </a:r>
            <a:r>
              <a:rPr kumimoji="0" lang="en-US" sz="1400" b="0" i="0" u="none" strike="noStrike" kern="1200" cap="none" spc="0" normalizeH="0" baseline="0" noProof="0" dirty="0">
                <a:ln>
                  <a:noFill/>
                </a:ln>
                <a:solidFill>
                  <a:prstClr val="black"/>
                </a:solidFill>
                <a:effectLst/>
                <a:uLnTx/>
                <a:uFillTx/>
                <a:latin typeface="+mn-lt"/>
                <a:ea typeface="+mn-ea"/>
                <a:cs typeface="+mn-cs"/>
              </a:rPr>
              <a:t> is the quickest way to unlock the benefits of flexible and scalable cloud infrastructure.</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Migration triggers include consolidation of data centers, hardware refresh cycles or a general move away from on-premises systems.</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mn-lt"/>
                <a:ea typeface="+mn-ea"/>
                <a:cs typeface="+mn-cs"/>
              </a:rPr>
              <a:t>Modernization</a:t>
            </a:r>
            <a:r>
              <a:rPr kumimoji="0" lang="en-US" sz="1400" b="0" i="0" u="none" strike="noStrike" kern="1200" cap="none" spc="0" normalizeH="0" baseline="0" noProof="0" dirty="0">
                <a:ln>
                  <a:noFill/>
                </a:ln>
                <a:solidFill>
                  <a:prstClr val="black"/>
                </a:solidFill>
                <a:effectLst/>
                <a:uLnTx/>
                <a:uFillTx/>
                <a:latin typeface="+mn-lt"/>
                <a:ea typeface="+mn-ea"/>
                <a:cs typeface="+mn-cs"/>
              </a:rPr>
              <a:t> tends to require more effort but unlocks more advanced cloud capabilities such as increased business agility, global scale and improved resiliency of applications and services.</a:t>
            </a: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Modernization triggers include wanting to deliver applications and features faster to users and customers, addressing security issues caused by legacy or outdated code and enabling new business opportunities with innovative applications.</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3415739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At a very high level, applications consist of three layers.</a:t>
            </a:r>
          </a:p>
          <a:p>
            <a:pPr marL="171450" indent="-171450">
              <a:buFont typeface="Arial" panose="020B0604020202020204" pitchFamily="34" charset="0"/>
              <a:buChar char="•"/>
            </a:pPr>
            <a:r>
              <a:rPr lang="en-US" sz="1200" dirty="0"/>
              <a:t>The first layer is the application code – functionality and business logic.</a:t>
            </a:r>
          </a:p>
          <a:p>
            <a:pPr marL="171450" indent="-171450">
              <a:buFont typeface="Arial" panose="020B0604020202020204" pitchFamily="34" charset="0"/>
              <a:buChar char="•"/>
            </a:pPr>
            <a:r>
              <a:rPr lang="en-US" sz="1200" dirty="0"/>
              <a:t>Then, there’s the data that the application consumes and generates – every application works with data, and that data can come from many different sources.</a:t>
            </a:r>
          </a:p>
          <a:p>
            <a:pPr marL="171450" indent="-171450">
              <a:buFont typeface="Arial" panose="020B0604020202020204" pitchFamily="34" charset="0"/>
              <a:buChar char="•"/>
            </a:pPr>
            <a:r>
              <a:rPr lang="en-US" sz="1200" dirty="0"/>
              <a:t>Finally, there’s the physical or virtualized infrastructure the application runs on – servers or virtual machines, networking and so on.</a:t>
            </a:r>
          </a:p>
          <a:p>
            <a:pPr marL="171450" indent="-171450">
              <a:buFont typeface="Arial" panose="020B0604020202020204" pitchFamily="34" charset="0"/>
              <a:buChar char="•"/>
            </a:pPr>
            <a:r>
              <a:rPr lang="en-US" sz="1200" dirty="0"/>
              <a:t>When you are looking to modernize an application, you will need to look at all these layers individually.</a:t>
            </a:r>
          </a:p>
          <a:p>
            <a:pPr marL="171450" indent="-171450">
              <a:buFont typeface="Arial" panose="020B0604020202020204" pitchFamily="34" charset="0"/>
              <a:buChar char="•"/>
            </a:pPr>
            <a:r>
              <a:rPr lang="en-US" sz="1200" dirty="0"/>
              <a:t>However, not all layers need to be treated the same way.</a:t>
            </a:r>
          </a:p>
          <a:p>
            <a:pPr marL="171450" indent="-171450">
              <a:buFont typeface="Arial" panose="020B0604020202020204" pitchFamily="34" charset="0"/>
              <a:buChar char="•"/>
            </a:pPr>
            <a:r>
              <a:rPr lang="en-US" sz="1200" dirty="0"/>
              <a:t>You might, for example, decide to keep your data on-premises for security and governance reasons and move application code and infrastructure to the cloud – a common hybrid scenario that addresses specific requirements in regulated industries.</a:t>
            </a:r>
          </a:p>
        </p:txBody>
      </p:sp>
      <p:sp>
        <p:nvSpPr>
          <p:cNvPr id="4" name="Slide Number Placeholder 3"/>
          <p:cNvSpPr>
            <a:spLocks noGrp="1"/>
          </p:cNvSpPr>
          <p:nvPr>
            <p:ph type="sldNum" sz="quarter" idx="5"/>
          </p:nvPr>
        </p:nvSpPr>
        <p:spPr/>
        <p:txBody>
          <a:bodyPr/>
          <a:lstStyle/>
          <a:p>
            <a:fld id="{5F2D3714-B553-A044-BA72-366907BA36B5}" type="slidenum">
              <a:rPr lang="en-US" smtClean="0"/>
              <a:t>5</a:t>
            </a:fld>
            <a:endParaRPr lang="en-US"/>
          </a:p>
        </p:txBody>
      </p:sp>
    </p:spTree>
    <p:extLst>
      <p:ext uri="{BB962C8B-B14F-4D97-AF65-F5344CB8AC3E}">
        <p14:creationId xmlns:p14="http://schemas.microsoft.com/office/powerpoint/2010/main" val="192449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many cases</a:t>
            </a:r>
            <a:r>
              <a:rPr lang="en-US" sz="1200" dirty="0"/>
              <a:t>, companies already have prior application investments that appear outdated, inflexible or are simply not up to the task because the technology and business environment has changed since they were built.</a:t>
            </a:r>
          </a:p>
          <a:p>
            <a:pPr marL="171450" indent="-171450">
              <a:buFont typeface="Arial" panose="020B0604020202020204" pitchFamily="34" charset="0"/>
              <a:buChar char="•"/>
            </a:pPr>
            <a:r>
              <a:rPr lang="en-US" sz="1200" dirty="0"/>
              <a:t>Many IT budgets are consumed by maintaining existing apps and resources and staying current with upgrades and migrations can deplete funding and resources before business benefits are realized. </a:t>
            </a:r>
          </a:p>
          <a:p>
            <a:pPr marL="171450" indent="-171450">
              <a:buFont typeface="Arial" panose="020B0604020202020204" pitchFamily="34" charset="0"/>
              <a:buChar char="•"/>
            </a:pPr>
            <a:r>
              <a:rPr lang="en-US" sz="1200" dirty="0"/>
              <a:t>If that is the case, such applications need to be re-vitalized and modernized to keep up with the current speed of business.</a:t>
            </a:r>
          </a:p>
          <a:p>
            <a:pPr marL="171450" indent="-171450">
              <a:buFont typeface="Arial" panose="020B0604020202020204" pitchFamily="34" charset="0"/>
              <a:buChar char="•"/>
            </a:pPr>
            <a:r>
              <a:rPr lang="en-US" sz="1200" dirty="0"/>
              <a:t>The growing requirements of our modern, digital business world can be a challenge for older applications – but there is a way to future-proof existing applications. </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346301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As the business world moves into the digital space to meet the next generation of customers, employees and partners, create new efficiencies, and compete globally, organizations can’t view applications the same way as before – they must take them to the next level.</a:t>
            </a:r>
          </a:p>
          <a:p>
            <a:pPr marL="285750" indent="-285750">
              <a:buFont typeface="Arial" panose="020B0604020202020204" pitchFamily="34" charset="0"/>
              <a:buChar char="•"/>
            </a:pPr>
            <a:r>
              <a:rPr lang="en-US" dirty="0"/>
              <a:t>Are your applications ready for this new tomorrow?</a:t>
            </a:r>
          </a:p>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838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Application Portfolio Modernization is the process of understanding the current set of applications, data assets and their relationship to a company’s business functions.</a:t>
            </a:r>
          </a:p>
          <a:p>
            <a:pPr marL="171450" indent="-171450">
              <a:buFont typeface="Arial" panose="020B0604020202020204" pitchFamily="34" charset="0"/>
              <a:buChar char="•"/>
            </a:pPr>
            <a:r>
              <a:rPr lang="en-US" dirty="0"/>
              <a:t>The goal is to determine where the current suite of applications fits in the long-term strategy and how well it supports evolving business models.</a:t>
            </a:r>
          </a:p>
          <a:p>
            <a:pPr marL="171450" indent="-171450">
              <a:buFont typeface="Arial" panose="020B0604020202020204" pitchFamily="34" charset="0"/>
              <a:buChar char="•"/>
            </a:pPr>
            <a:r>
              <a:rPr lang="en-US" dirty="0"/>
              <a:t>If approached correctly, portfolio modernization is not a big bang effort that replaces the entire suite of applications with new software.</a:t>
            </a:r>
          </a:p>
          <a:p>
            <a:pPr marL="171450" indent="-171450">
              <a:buFont typeface="Arial" panose="020B0604020202020204" pitchFamily="34" charset="0"/>
              <a:buChar char="•"/>
            </a:pPr>
            <a:r>
              <a:rPr lang="en-US" dirty="0"/>
              <a:t>It’s tempting to begin moving individual applications to the cloud immediately – and cloud vendors make it easy to get started with semi-automated migration and modernization tools.</a:t>
            </a:r>
          </a:p>
          <a:p>
            <a:pPr marL="171450" indent="-171450">
              <a:buFont typeface="Arial" panose="020B0604020202020204" pitchFamily="34" charset="0"/>
              <a:buChar char="•"/>
            </a:pPr>
            <a:r>
              <a:rPr lang="en-US" dirty="0"/>
              <a:t>However, with the right approach, it is possible to modernize a portfolio of applications in a way that yields value quicker and at lower cost - making it easier and less expensive to stay current as products and technologies continue to evolve.</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1081539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Portfolio modernization is a longer-term project that should be broken into phases based on business impact.</a:t>
            </a:r>
          </a:p>
          <a:p>
            <a:pPr marL="171450" indent="-171450">
              <a:buFont typeface="Arial" panose="020B0604020202020204" pitchFamily="34" charset="0"/>
              <a:buChar char="•"/>
            </a:pPr>
            <a:r>
              <a:rPr lang="en-US" dirty="0"/>
              <a:t>The current set of assets were built or acquired over a long period of time.</a:t>
            </a:r>
          </a:p>
          <a:p>
            <a:pPr marL="171450" indent="-171450">
              <a:buFont typeface="Arial" panose="020B0604020202020204" pitchFamily="34" charset="0"/>
              <a:buChar char="•"/>
            </a:pPr>
            <a:r>
              <a:rPr lang="en-US" dirty="0"/>
              <a:t>In most cases, there was not a defined long-term plan and architecture for an organization’s application portfolio.</a:t>
            </a:r>
          </a:p>
          <a:p>
            <a:pPr marL="171450" indent="-171450">
              <a:buFont typeface="Arial" panose="020B0604020202020204" pitchFamily="34" charset="0"/>
              <a:buChar char="•"/>
            </a:pPr>
            <a:r>
              <a:rPr lang="en-US" dirty="0"/>
              <a:t>An </a:t>
            </a:r>
            <a:r>
              <a:rPr lang="en-US" b="1" dirty="0"/>
              <a:t>Application Portfolio Assessment</a:t>
            </a:r>
            <a:r>
              <a:rPr lang="en-US" dirty="0"/>
              <a:t> helps an organization better understand its existing application environment.</a:t>
            </a:r>
          </a:p>
          <a:p>
            <a:pPr marL="171450" indent="-171450">
              <a:buFont typeface="Arial" panose="020B0604020202020204" pitchFamily="34" charset="0"/>
              <a:buChar char="•"/>
            </a:pPr>
            <a:r>
              <a:rPr lang="en-US" dirty="0"/>
              <a:t>The key focus of the assessment is an understanding of an application's business value and technical characteristics.</a:t>
            </a:r>
          </a:p>
          <a:p>
            <a:pPr marL="171450" indent="-171450">
              <a:buFont typeface="Arial" panose="020B0604020202020204" pitchFamily="34" charset="0"/>
              <a:buChar char="•"/>
            </a:pPr>
            <a:r>
              <a:rPr lang="en-US" dirty="0"/>
              <a:t>These two dimensions will help define both the modernization technique to be used and the potential value to the business associated with the change.</a:t>
            </a:r>
          </a:p>
        </p:txBody>
      </p:sp>
      <p:sp>
        <p:nvSpPr>
          <p:cNvPr id="4" name="Slide Number Placeholder 3"/>
          <p:cNvSpPr>
            <a:spLocks noGrp="1"/>
          </p:cNvSpPr>
          <p:nvPr>
            <p:ph type="sldNum" sz="quarter" idx="5"/>
          </p:nvPr>
        </p:nvSpPr>
        <p:spPr/>
        <p:txBody>
          <a:bodyPr/>
          <a:lstStyle/>
          <a:p>
            <a:fld id="{CD493308-1CCD-4083-9427-1DD59259FBE4}" type="slidenum">
              <a:rPr lang="en-US" smtClean="0"/>
              <a:t>9</a:t>
            </a:fld>
            <a:endParaRPr lang="en-US"/>
          </a:p>
        </p:txBody>
      </p:sp>
    </p:spTree>
    <p:extLst>
      <p:ext uri="{BB962C8B-B14F-4D97-AF65-F5344CB8AC3E}">
        <p14:creationId xmlns:p14="http://schemas.microsoft.com/office/powerpoint/2010/main" val="2990642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3.bin"/><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bin"/><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bin"/><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0.bin"/><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0.bin"/><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0.bin"/><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bin"/><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bin"/><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bin"/><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bin"/><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bin"/><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ti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bin"/><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parasdoshi.com/2012/01/07/how-to-enable-rdp-remote-desktop-for-a-windows-azure-web-role" TargetMode="External"/><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hyperlink" Target="https://creativecommons.org/licenses/by-nc-sa/3.0/"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23.bin"/><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bin"/><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bin"/><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bin"/><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bin"/><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bin"/><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bin"/><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bin"/><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bin"/><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ti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bin"/><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F70D3929-916C-4B24-B2D4-74870F679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92"/>
            <a:ext cx="12436474" cy="6995517"/>
          </a:xfrm>
          <a:prstGeom prst="rect">
            <a:avLst/>
          </a:prstGeom>
        </p:spPr>
      </p:pic>
      <p:sp>
        <p:nvSpPr>
          <p:cNvPr id="12" name="Rectangle 11">
            <a:extLst>
              <a:ext uri="{FF2B5EF4-FFF2-40B4-BE49-F238E27FC236}">
                <a16:creationId xmlns:a16="http://schemas.microsoft.com/office/drawing/2014/main" id="{BBEE7F04-6519-40D1-AD5A-C73C4D01F8BB}"/>
              </a:ext>
            </a:extLst>
          </p:cNvPr>
          <p:cNvSpPr/>
          <p:nvPr userDrawn="1"/>
        </p:nvSpPr>
        <p:spPr bwMode="auto">
          <a:xfrm>
            <a:off x="0" y="0"/>
            <a:ext cx="12436474" cy="6994525"/>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33089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7341952"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B43FE5D0-ABAB-4118-BAD0-E91EF1E90DCA}"/>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24FF84DD-9C5D-40F3-ABA9-48950B57D66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23591110-7339-4C03-9B2A-1F10FA624F2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077470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descr="A picture containing person, sky, man, holding&#10;&#10;Description generated with very high confidence">
            <a:extLst>
              <a:ext uri="{FF2B5EF4-FFF2-40B4-BE49-F238E27FC236}">
                <a16:creationId xmlns:a16="http://schemas.microsoft.com/office/drawing/2014/main" id="{60CC4E66-0D82-4570-B5C2-4659F5FFAA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22" y="-1"/>
            <a:ext cx="12442614" cy="6994525"/>
          </a:xfrm>
          <a:prstGeom prst="rect">
            <a:avLst/>
          </a:prstGeom>
        </p:spPr>
      </p:pic>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rgbClr val="000000"/>
                </a:solidFill>
                <a:latin typeface="+mj-lt"/>
              </a:defRPr>
            </a:lvl1pPr>
          </a:lstStyle>
          <a:p>
            <a:r>
              <a:rPr lang="en-US" dirty="0"/>
              <a:t>Demo</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7" name="TextBox 6">
            <a:extLst>
              <a:ext uri="{FF2B5EF4-FFF2-40B4-BE49-F238E27FC236}">
                <a16:creationId xmlns:a16="http://schemas.microsoft.com/office/drawing/2014/main" id="{C0E17C15-393C-4078-91E1-497949FDDE6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5537883D-9188-4A50-BF4C-559354EE436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3256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9" name="Group 8">
            <a:extLst>
              <a:ext uri="{FF2B5EF4-FFF2-40B4-BE49-F238E27FC236}">
                <a16:creationId xmlns:a16="http://schemas.microsoft.com/office/drawing/2014/main" id="{1B3D1775-BAD2-40EC-B12C-D40EF348EB0C}"/>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2967508-93EC-4C59-8CBB-C7028DA3CBE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A590E4D7-29BB-422F-8849-0226454584E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00413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6" name="Text Placeholder 3">
            <a:extLst>
              <a:ext uri="{FF2B5EF4-FFF2-40B4-BE49-F238E27FC236}">
                <a16:creationId xmlns:a16="http://schemas.microsoft.com/office/drawing/2014/main" id="{42A58F5B-4722-4F58-A4D3-E9AAFE34112F}"/>
              </a:ext>
            </a:extLst>
          </p:cNvPr>
          <p:cNvSpPr>
            <a:spLocks noGrp="1"/>
          </p:cNvSpPr>
          <p:nvPr>
            <p:ph type="body" sz="quarter" idx="12" hasCustomPrompt="1"/>
          </p:nvPr>
        </p:nvSpPr>
        <p:spPr>
          <a:xfrm>
            <a:off x="6218237"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11" name="Group 10">
            <a:extLst>
              <a:ext uri="{FF2B5EF4-FFF2-40B4-BE49-F238E27FC236}">
                <a16:creationId xmlns:a16="http://schemas.microsoft.com/office/drawing/2014/main" id="{50E99AE8-D0B7-4332-A326-A500E27B2F9B}"/>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00805FD-75D2-4F8D-AA89-1EC1A6B0F454}"/>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FD58B1A5-A43C-4E48-896A-EF11C1FD849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115690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 stepped for icon</a:t>
            </a:r>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83412"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966674"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45128" y="6559056"/>
            <a:ext cx="11553197" cy="96950"/>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09011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4" name="Picture 3" descr="A person wearing a suit and tie&#10;&#10;Description generated with very high confidence">
            <a:extLst>
              <a:ext uri="{FF2B5EF4-FFF2-40B4-BE49-F238E27FC236}">
                <a16:creationId xmlns:a16="http://schemas.microsoft.com/office/drawing/2014/main" id="{355F20B0-A7C9-432D-A3BD-DAB09DCE29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936" y="-1"/>
            <a:ext cx="12444528" cy="6994525"/>
          </a:xfrm>
          <a:prstGeom prst="rect">
            <a:avLst/>
          </a:prstGeom>
        </p:spPr>
      </p:pic>
      <p:sp>
        <p:nvSpPr>
          <p:cNvPr id="8" name="Rectangle 7">
            <a:extLst>
              <a:ext uri="{FF2B5EF4-FFF2-40B4-BE49-F238E27FC236}">
                <a16:creationId xmlns:a16="http://schemas.microsoft.com/office/drawing/2014/main" id="{8E0FB3E9-E912-4066-985B-F461DD7FE1B2}"/>
              </a:ext>
            </a:extLst>
          </p:cNvPr>
          <p:cNvSpPr/>
          <p:nvPr userDrawn="1"/>
        </p:nvSpPr>
        <p:spPr>
          <a:xfrm>
            <a:off x="4974767" y="15"/>
            <a:ext cx="7460827"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 name="Title 1"/>
          <p:cNvSpPr>
            <a:spLocks noGrp="1"/>
          </p:cNvSpPr>
          <p:nvPr>
            <p:ph type="title" hasCustomPrompt="1"/>
          </p:nvPr>
        </p:nvSpPr>
        <p:spPr>
          <a:xfrm>
            <a:off x="6684192" y="1880579"/>
            <a:ext cx="5403721" cy="2673475"/>
          </a:xfrm>
        </p:spPr>
        <p:txBody>
          <a:bodyPr wrap="square" lIns="0" tIns="0" rIns="0" bIns="0">
            <a:noAutofit/>
          </a:bodyPr>
          <a:lstStyle>
            <a:lvl1pPr>
              <a:lnSpc>
                <a:spcPct val="90000"/>
              </a:lnSpc>
              <a:defRPr sz="4000" strike="noStrike">
                <a:solidFill>
                  <a:schemeClr val="bg1"/>
                </a:solidFill>
              </a:defRPr>
            </a:lvl1pPr>
          </a:lstStyle>
          <a:p>
            <a:r>
              <a:rPr lang="en-US" dirty="0"/>
              <a:t>Quote</a:t>
            </a:r>
          </a:p>
        </p:txBody>
      </p:sp>
      <p:sp>
        <p:nvSpPr>
          <p:cNvPr id="7" name="Subtitle 2">
            <a:extLst>
              <a:ext uri="{FF2B5EF4-FFF2-40B4-BE49-F238E27FC236}">
                <a16:creationId xmlns:a16="http://schemas.microsoft.com/office/drawing/2014/main" id="{39D0D7C1-FD24-48AF-99CA-61B81BE6666B}"/>
              </a:ext>
            </a:extLst>
          </p:cNvPr>
          <p:cNvSpPr>
            <a:spLocks noGrp="1"/>
          </p:cNvSpPr>
          <p:nvPr>
            <p:ph type="subTitle" idx="27"/>
          </p:nvPr>
        </p:nvSpPr>
        <p:spPr>
          <a:xfrm>
            <a:off x="6682539" y="4840565"/>
            <a:ext cx="4480208" cy="276999"/>
          </a:xfrm>
        </p:spPr>
        <p:txBody>
          <a:bodyPr/>
          <a:lstStyle>
            <a:lvl1pPr marL="0" indent="0" algn="l">
              <a:buNone/>
              <a:defRPr sz="2000" b="0" i="0" spc="-61" baseline="0">
                <a:solidFill>
                  <a:schemeClr val="bg1"/>
                </a:solidFill>
                <a:latin typeface="+mn-lt"/>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6" name="TextBox 5">
            <a:extLst>
              <a:ext uri="{FF2B5EF4-FFF2-40B4-BE49-F238E27FC236}">
                <a16:creationId xmlns:a16="http://schemas.microsoft.com/office/drawing/2014/main" id="{37DC4DB5-9434-4E88-A541-339EE6BCA17C}"/>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9" name="Freeform: Shape 8">
            <a:extLst>
              <a:ext uri="{FF2B5EF4-FFF2-40B4-BE49-F238E27FC236}">
                <a16:creationId xmlns:a16="http://schemas.microsoft.com/office/drawing/2014/main" id="{218D3514-CB17-4503-A678-FCD8FE9EF2D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63150619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1295911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2745898"/>
            <a:ext cx="7627938" cy="1502728"/>
          </a:xfrm>
          <a:noFill/>
        </p:spPr>
        <p:txBody>
          <a:bodyPr lIns="0" tIns="0" rIns="0" bIns="0" anchor="ctr" anchorCtr="0"/>
          <a:lstStyle>
            <a:lvl1pPr>
              <a:lnSpc>
                <a:spcPct val="100000"/>
              </a:lnSpc>
              <a:spcAft>
                <a:spcPts val="1300"/>
              </a:spcAft>
              <a:defRPr sz="32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91496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75" y="1177833"/>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chemeClr val="tx1"/>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chemeClr val="tx1"/>
                </a:solidFill>
              </a:defRPr>
            </a:lvl2pPr>
            <a:lvl3pPr marL="800100" indent="-342900">
              <a:spcBef>
                <a:spcPts val="0"/>
              </a:spcBef>
              <a:spcAft>
                <a:spcPts val="1300"/>
              </a:spcAft>
              <a:buClr>
                <a:srgbClr val="000000"/>
              </a:buClr>
              <a:buFont typeface="Arial" panose="020B0604020202020204" pitchFamily="34" charset="0"/>
              <a:buChar char="•"/>
              <a:defRPr sz="2000">
                <a:solidFill>
                  <a:schemeClr val="tx1"/>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chemeClr val="tx1"/>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74987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872EFC-9763-464D-A00B-C79CA475ABE9}"/>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BFEDB81F-0D7E-42AE-9205-B2DA6F7E26D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7" name="Freeform: Shape 6">
              <a:extLst>
                <a:ext uri="{FF2B5EF4-FFF2-40B4-BE49-F238E27FC236}">
                  <a16:creationId xmlns:a16="http://schemas.microsoft.com/office/drawing/2014/main" id="{F165ADE4-8BEF-4AE9-9BEF-A8FDFBD1EC4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95440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9409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grpSp>
        <p:nvGrpSpPr>
          <p:cNvPr id="9" name="Group 8">
            <a:extLst>
              <a:ext uri="{FF2B5EF4-FFF2-40B4-BE49-F238E27FC236}">
                <a16:creationId xmlns:a16="http://schemas.microsoft.com/office/drawing/2014/main" id="{FAAFE69F-6DA5-46E7-ACCB-492883C03DC3}"/>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0A15BE8A-2537-40DB-819E-3D285E1DB79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841754FE-AADB-484E-8BDF-BB75A8D1669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185001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13776"/>
          </a:xfrm>
        </p:spPr>
        <p:txBody>
          <a:bodyPr wrap="square" lIns="0" tIns="0" rIns="0" bIns="0">
            <a:spAutoFit/>
          </a:bodyPr>
          <a:lstStyle>
            <a:lvl1pPr marL="280800" indent="-280800">
              <a:lnSpc>
                <a:spcPts val="1765"/>
              </a:lnSpc>
              <a:spcBef>
                <a:spcPts val="0"/>
              </a:spcBef>
              <a:spcAft>
                <a:spcPts val="2000"/>
              </a:spcAft>
              <a:buClr>
                <a:srgbClr val="000000"/>
              </a:buClr>
              <a:buSzPct val="90000"/>
              <a:buFont typeface="Arial" panose="020B0604020202020204" pitchFamily="34" charset="0"/>
              <a:buChar char="•"/>
              <a:defRPr sz="14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grpSp>
        <p:nvGrpSpPr>
          <p:cNvPr id="9" name="Group 8">
            <a:extLst>
              <a:ext uri="{FF2B5EF4-FFF2-40B4-BE49-F238E27FC236}">
                <a16:creationId xmlns:a16="http://schemas.microsoft.com/office/drawing/2014/main" id="{74F3ACD4-219A-4671-9804-270E5B4F5404}"/>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C3150FF5-13E6-4332-A172-230425C2AF5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3EE572E7-675F-4F3D-ABE1-8521EDBF4BB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1105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grpSp>
        <p:nvGrpSpPr>
          <p:cNvPr id="7" name="Group 6">
            <a:extLst>
              <a:ext uri="{FF2B5EF4-FFF2-40B4-BE49-F238E27FC236}">
                <a16:creationId xmlns:a16="http://schemas.microsoft.com/office/drawing/2014/main" id="{D9A2F4C6-2DF6-46C6-950E-6A5D0A02DB93}"/>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C2E2A95-01A0-45C8-9BB6-A5B179A5C9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EC2163A5-315E-4C9A-939D-D75F2EA4D0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4108739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11" name="Group 10">
            <a:extLst>
              <a:ext uri="{FF2B5EF4-FFF2-40B4-BE49-F238E27FC236}">
                <a16:creationId xmlns:a16="http://schemas.microsoft.com/office/drawing/2014/main" id="{EAD73F55-18BD-480A-BC8C-C00A411404A2}"/>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882B8510-C6CE-4C0D-870A-FF8B43A0619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68BD268D-189F-4752-923A-FB086B0AF74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653601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639372"/>
            <a:ext cx="10926763" cy="811504"/>
          </a:xfrm>
        </p:spPr>
        <p:txBody>
          <a:bodyPr wrap="square" lIns="0" tIns="0" rIns="0" bIns="0">
            <a:spAutoFit/>
          </a:bodyPr>
          <a:lstStyle>
            <a:lvl1pPr marL="273600" indent="-291600">
              <a:lnSpc>
                <a:spcPts val="2000"/>
              </a:lnSpc>
              <a:spcBef>
                <a:spcPts val="612"/>
              </a:spcBef>
              <a:spcAft>
                <a:spcPts val="2600"/>
              </a:spcAft>
              <a:buClr>
                <a:srgbClr val="000000"/>
              </a:buClr>
              <a:buFont typeface="Arial" panose="020B0604020202020204" pitchFamily="34" charset="0"/>
              <a:buChar char="•"/>
              <a:defRPr sz="18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16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a:t>
            </a:r>
          </a:p>
          <a:p>
            <a:pPr lvl="1"/>
            <a:r>
              <a:rPr lang="en-US" dirty="0"/>
              <a:t>Second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8"/>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with Bullets Segoe UI </a:t>
            </a:r>
            <a:r>
              <a:rPr lang="en-US" dirty="0" err="1"/>
              <a:t>Semibold</a:t>
            </a:r>
            <a:r>
              <a:rPr lang="en-US" dirty="0"/>
              <a:t> 32pt</a:t>
            </a:r>
          </a:p>
        </p:txBody>
      </p:sp>
      <p:grpSp>
        <p:nvGrpSpPr>
          <p:cNvPr id="7" name="Group 6">
            <a:extLst>
              <a:ext uri="{FF2B5EF4-FFF2-40B4-BE49-F238E27FC236}">
                <a16:creationId xmlns:a16="http://schemas.microsoft.com/office/drawing/2014/main" id="{D19D1B8D-899F-41E6-81D7-945F81680CF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37505CA1-C4DD-4A11-9719-A2EDA6882BC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6529C41B-16CB-437E-84C7-C493B1E65D0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542538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32568"/>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grpSp>
        <p:nvGrpSpPr>
          <p:cNvPr id="7" name="Group 6">
            <a:extLst>
              <a:ext uri="{FF2B5EF4-FFF2-40B4-BE49-F238E27FC236}">
                <a16:creationId xmlns:a16="http://schemas.microsoft.com/office/drawing/2014/main" id="{54AE616F-E9B7-4616-8B42-55D3B48DFFB3}"/>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493573F7-FE3E-48E7-BD75-3B945569CC9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2EF3E761-5FDF-456A-AA5D-0B9412233683}"/>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1820751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chemeClr val="bg1"/>
                </a:solidFill>
              </a:defRPr>
            </a:lvl1pPr>
          </a:lstStyle>
          <a:p>
            <a:r>
              <a:rPr lang="en-US" dirty="0"/>
              <a:t>Title</a:t>
            </a:r>
          </a:p>
        </p:txBody>
      </p:sp>
      <p:grpSp>
        <p:nvGrpSpPr>
          <p:cNvPr id="7" name="Group 6">
            <a:extLst>
              <a:ext uri="{FF2B5EF4-FFF2-40B4-BE49-F238E27FC236}">
                <a16:creationId xmlns:a16="http://schemas.microsoft.com/office/drawing/2014/main" id="{7DDA19FC-690B-4813-AA36-9862B0D26870}"/>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BE393505-4B7F-41AC-9C34-FD32ABA0378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D2BAE61A-0A0F-4AC3-AB67-36933BC82E9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347771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290361164"/>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8" name="Picture 7" descr="A person sitting at a table using a computer&#10;&#10;Description generated with very high confidence">
            <a:extLst>
              <a:ext uri="{FF2B5EF4-FFF2-40B4-BE49-F238E27FC236}">
                <a16:creationId xmlns:a16="http://schemas.microsoft.com/office/drawing/2014/main" id="{EC6D24AE-A031-4414-8103-CCA3EFB0E6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1"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07724616"/>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F70D3929-916C-4B24-B2D4-74870F679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92"/>
            <a:ext cx="12436474" cy="6995517"/>
          </a:xfrm>
          <a:prstGeom prst="rect">
            <a:avLst/>
          </a:prstGeom>
        </p:spPr>
      </p:pic>
      <p:sp>
        <p:nvSpPr>
          <p:cNvPr id="15" name="Rectangle 14">
            <a:extLst>
              <a:ext uri="{FF2B5EF4-FFF2-40B4-BE49-F238E27FC236}">
                <a16:creationId xmlns:a16="http://schemas.microsoft.com/office/drawing/2014/main" id="{3D1643DA-89FE-47CD-890E-BD57671F2B14}"/>
              </a:ext>
            </a:extLst>
          </p:cNvPr>
          <p:cNvSpPr/>
          <p:nvPr userDrawn="1"/>
        </p:nvSpPr>
        <p:spPr bwMode="auto">
          <a:xfrm>
            <a:off x="1764" y="0"/>
            <a:ext cx="12434711" cy="6994524"/>
          </a:xfrm>
          <a:prstGeom prst="rect">
            <a:avLst/>
          </a:prstGeom>
          <a:gradFill flip="none" rotWithShape="1">
            <a:gsLst>
              <a:gs pos="0">
                <a:schemeClr val="tx1">
                  <a:lumMod val="0"/>
                  <a:alpha val="87000"/>
                </a:schemeClr>
              </a:gs>
              <a:gs pos="82000">
                <a:schemeClr val="tx1">
                  <a:alpha val="0"/>
                  <a:lumMod val="60000"/>
                  <a:lumOff val="40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061381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21A2F3-AB4A-4D65-91A9-D8F2201ED93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8" name="Rectangle 7">
            <a:extLst>
              <a:ext uri="{FF2B5EF4-FFF2-40B4-BE49-F238E27FC236}">
                <a16:creationId xmlns:a16="http://schemas.microsoft.com/office/drawing/2014/main" id="{889CC744-D785-4506-BCBF-2BD65264B421}"/>
              </a:ext>
            </a:extLst>
          </p:cNvPr>
          <p:cNvSpPr/>
          <p:nvPr userDrawn="1"/>
        </p:nvSpPr>
        <p:spPr>
          <a:xfrm>
            <a:off x="0" y="0"/>
            <a:ext cx="12436475" cy="6994525"/>
          </a:xfrm>
          <a:prstGeom prst="rect">
            <a:avLst/>
          </a:prstGeom>
          <a:gradFill>
            <a:gsLst>
              <a:gs pos="0">
                <a:schemeClr val="accent1">
                  <a:lumMod val="5000"/>
                  <a:lumOff val="95000"/>
                  <a:alpha val="0"/>
                </a:schemeClr>
              </a:gs>
              <a:gs pos="91000">
                <a:schemeClr val="bg1"/>
              </a:gs>
              <a:gs pos="34000">
                <a:schemeClr val="bg1">
                  <a:alpha val="69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3</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98007291"/>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4139F0-013B-47E0-A272-817030873E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0"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4</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749396449"/>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6475"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1" name="Title Placeholder 1">
            <a:extLst>
              <a:ext uri="{FF2B5EF4-FFF2-40B4-BE49-F238E27FC236}">
                <a16:creationId xmlns:a16="http://schemas.microsoft.com/office/drawing/2014/main" id="{85986B33-16A7-41BF-A293-9DA7A5BD64E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5</a:t>
            </a:r>
          </a:p>
        </p:txBody>
      </p:sp>
      <p:sp>
        <p:nvSpPr>
          <p:cNvPr id="14" name="Text Placeholder 3">
            <a:extLst>
              <a:ext uri="{FF2B5EF4-FFF2-40B4-BE49-F238E27FC236}">
                <a16:creationId xmlns:a16="http://schemas.microsoft.com/office/drawing/2014/main" id="{4B7BD6DC-AEDB-4BA3-8BDC-85765ACBD41F}"/>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2140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436474"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6</a:t>
            </a:r>
          </a:p>
        </p:txBody>
      </p:sp>
    </p:spTree>
    <p:extLst>
      <p:ext uri="{BB962C8B-B14F-4D97-AF65-F5344CB8AC3E}">
        <p14:creationId xmlns:p14="http://schemas.microsoft.com/office/powerpoint/2010/main" val="368073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3055310534"/>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Case Study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414622"/>
            <a:ext cx="5667374" cy="2433101"/>
          </a:xfrm>
        </p:spPr>
        <p:txBody>
          <a:bodyPr wrap="square" lIns="0" tIns="0" rIns="0" bIns="0">
            <a:noAutofit/>
          </a:bodyPr>
          <a:lstStyle>
            <a:lvl1pPr marL="291600" marR="0" indent="-291600" algn="l" defTabSz="932742" rtl="0" eaLnBrk="1" fontAlgn="auto" latinLnBrk="0" hangingPunct="1">
              <a:lnSpc>
                <a:spcPts val="1826"/>
              </a:lnSpc>
              <a:spcBef>
                <a:spcPts val="1020"/>
              </a:spcBef>
              <a:spcAft>
                <a:spcPts val="2600"/>
              </a:spcAft>
              <a:buClr>
                <a:srgbClr val="000000"/>
              </a:buClr>
              <a:buSzPct val="90000"/>
              <a:buFont typeface="Arial" panose="020B0604020202020204" pitchFamily="34" charset="0"/>
              <a:buChar char="•"/>
              <a:tabLst/>
              <a:defRPr sz="1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18pt</a:t>
            </a:r>
          </a:p>
        </p:txBody>
      </p:sp>
      <p:pic>
        <p:nvPicPr>
          <p:cNvPr id="9" name="Picture 8">
            <a:extLst>
              <a:ext uri="{FF2B5EF4-FFF2-40B4-BE49-F238E27FC236}">
                <a16:creationId xmlns:a16="http://schemas.microsoft.com/office/drawing/2014/main" id="{125D0BA8-365A-492B-A1E6-A5E0003C6C02}"/>
              </a:ext>
            </a:extLst>
          </p:cNvPr>
          <p:cNvPicPr>
            <a:picLocks noChangeAspect="1"/>
          </p:cNvPicPr>
          <p:nvPr userDrawn="1"/>
        </p:nvPicPr>
        <p:blipFill>
          <a:blip r:embed="rId3"/>
          <a:stretch>
            <a:fillRect/>
          </a:stretch>
        </p:blipFill>
        <p:spPr>
          <a:xfrm>
            <a:off x="425332" y="4364679"/>
            <a:ext cx="479924" cy="479924"/>
          </a:xfrm>
          <a:prstGeom prst="rect">
            <a:avLst/>
          </a:prstGeom>
        </p:spPr>
      </p:pic>
      <p:sp>
        <p:nvSpPr>
          <p:cNvPr id="11" name="Text Placeholder 3">
            <a:extLst>
              <a:ext uri="{FF2B5EF4-FFF2-40B4-BE49-F238E27FC236}">
                <a16:creationId xmlns:a16="http://schemas.microsoft.com/office/drawing/2014/main" id="{A6EB9D36-C8C9-4402-9BBD-21AD6F7B393B}"/>
              </a:ext>
            </a:extLst>
          </p:cNvPr>
          <p:cNvSpPr>
            <a:spLocks noGrp="1"/>
          </p:cNvSpPr>
          <p:nvPr>
            <p:ph type="body" sz="quarter" idx="13" hasCustomPrompt="1"/>
          </p:nvPr>
        </p:nvSpPr>
        <p:spPr>
          <a:xfrm>
            <a:off x="969449" y="4575270"/>
            <a:ext cx="5130778" cy="1237056"/>
          </a:xfrm>
        </p:spPr>
        <p:txBody>
          <a:bodyPr wrap="square" lIns="0" tIns="0" rIns="0" bIns="0">
            <a:noAutofit/>
          </a:bodyPr>
          <a:lstStyle>
            <a:lvl1pPr marL="0" marR="0" indent="0" algn="l" defTabSz="932742" rtl="0" eaLnBrk="1" fontAlgn="auto" latinLnBrk="0" hangingPunct="1">
              <a:lnSpc>
                <a:spcPct val="100000"/>
              </a:lnSpc>
              <a:spcBef>
                <a:spcPts val="1020"/>
              </a:spcBef>
              <a:spcAft>
                <a:spcPts val="0"/>
              </a:spcAft>
              <a:buClr>
                <a:srgbClr val="000000"/>
              </a:buClr>
              <a:buSzPct val="90000"/>
              <a:buFont typeface="Arial" panose="020B0604020202020204" pitchFamily="34" charset="0"/>
              <a:buNone/>
              <a:tabLst/>
              <a:defRPr sz="1600" b="0" i="1">
                <a:solidFill>
                  <a:schemeClr val="accent1"/>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Quote Segoe UI 16pt</a:t>
            </a:r>
          </a:p>
        </p:txBody>
      </p:sp>
      <p:sp>
        <p:nvSpPr>
          <p:cNvPr id="12" name="Text Placeholder 3">
            <a:extLst>
              <a:ext uri="{FF2B5EF4-FFF2-40B4-BE49-F238E27FC236}">
                <a16:creationId xmlns:a16="http://schemas.microsoft.com/office/drawing/2014/main" id="{041B5CE6-9B83-495E-88A3-CD206C22CFDF}"/>
              </a:ext>
            </a:extLst>
          </p:cNvPr>
          <p:cNvSpPr>
            <a:spLocks noGrp="1"/>
          </p:cNvSpPr>
          <p:nvPr>
            <p:ph type="body" sz="quarter" idx="14" hasCustomPrompt="1"/>
          </p:nvPr>
        </p:nvSpPr>
        <p:spPr>
          <a:xfrm>
            <a:off x="432852" y="6539884"/>
            <a:ext cx="5667374" cy="144069"/>
          </a:xfrm>
        </p:spPr>
        <p:txBody>
          <a:bodyPr wrap="square" lIns="0" tIns="0" rIns="0" bIns="0">
            <a:noAutofit/>
          </a:bodyPr>
          <a:lstStyle>
            <a:lvl1pPr marL="0" marR="0" indent="0" algn="l" defTabSz="932742" rtl="0" eaLnBrk="1" fontAlgn="auto" latinLnBrk="0" hangingPunct="1">
              <a:lnSpc>
                <a:spcPct val="90000"/>
              </a:lnSpc>
              <a:spcBef>
                <a:spcPts val="469"/>
              </a:spcBef>
              <a:spcAft>
                <a:spcPts val="0"/>
              </a:spcAft>
              <a:buClr>
                <a:srgbClr val="000000"/>
              </a:buClr>
              <a:buSzPct val="90000"/>
              <a:buFont typeface="Arial" panose="020B0604020202020204" pitchFamily="34" charset="0"/>
              <a:buNone/>
              <a:tabLst/>
              <a:defRPr sz="10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Info Segoe UI 10pt</a:t>
            </a:r>
          </a:p>
        </p:txBody>
      </p:sp>
    </p:spTree>
    <p:extLst>
      <p:ext uri="{BB962C8B-B14F-4D97-AF65-F5344CB8AC3E}">
        <p14:creationId xmlns:p14="http://schemas.microsoft.com/office/powerpoint/2010/main" val="426011908"/>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with photo and ti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01179"/>
            <a:ext cx="6400736" cy="1828800"/>
          </a:xfrm>
          <a:noFill/>
        </p:spPr>
        <p:txBody>
          <a:bodyPr lIns="146304" tIns="91440" rIns="146304" bIns="91440" anchor="t" anchorCtr="0"/>
          <a:lstStyle>
            <a:lvl1pPr>
              <a:defRPr sz="4896" spc="-100"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2"/>
            <a:ext cx="6402388" cy="565027"/>
          </a:xfrm>
        </p:spPr>
        <p:txBody>
          <a:bodyPr wrap="square" lIns="164592" tIns="109728" rIns="164592" bIns="109728">
            <a:spAutoFit/>
          </a:bodyPr>
          <a:lstStyle>
            <a:lvl1pPr marL="0" indent="0">
              <a:spcBef>
                <a:spcPts val="0"/>
              </a:spcBef>
              <a:buNone/>
              <a:defRPr sz="2448">
                <a:solidFill>
                  <a:schemeClr val="bg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238E0BA0-1C4C-4896-B27D-40134C974C3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D364E0D4-FCCF-4C3A-829F-C6AE215B290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05839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33867"/>
            <a:ext cx="6400736" cy="1526789"/>
          </a:xfrm>
          <a:noFill/>
        </p:spPr>
        <p:txBody>
          <a:bodyPr lIns="146304" tIns="91440" rIns="146304" bIns="91440" anchor="t"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28025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C67553-4A0D-41D7-9889-0D58AD3AB6BB}"/>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3398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2"/>
        </a:solidFill>
        <a:effectLst/>
      </p:bgPr>
    </p:bg>
    <p:spTree>
      <p:nvGrpSpPr>
        <p:cNvPr id="1" name=""/>
        <p:cNvGrpSpPr/>
        <p:nvPr/>
      </p:nvGrpSpPr>
      <p:grpSpPr>
        <a:xfrm>
          <a:off x="0" y="0"/>
          <a:ext cx="0" cy="0"/>
          <a:chOff x="0" y="0"/>
          <a:chExt cx="0" cy="0"/>
        </a:xfrm>
      </p:grpSpPr>
      <p:pic>
        <p:nvPicPr>
          <p:cNvPr id="3" name="Picture 2" descr="Businesswomen writing on glass in meeting">
            <a:extLst>
              <a:ext uri="{FF2B5EF4-FFF2-40B4-BE49-F238E27FC236}">
                <a16:creationId xmlns:a16="http://schemas.microsoft.com/office/drawing/2014/main" id="{8D0D8D62-2ED3-4B5A-A359-647D9A6E69ED}"/>
              </a:ext>
            </a:extLst>
          </p:cNvPr>
          <p:cNvPicPr>
            <a:picLocks noChangeAspect="1"/>
          </p:cNvPicPr>
          <p:nvPr userDrawn="1"/>
        </p:nvPicPr>
        <p:blipFill>
          <a:blip r:embed="rId2"/>
          <a:stretch>
            <a:fillRect/>
          </a:stretch>
        </p:blipFill>
        <p:spPr>
          <a:xfrm>
            <a:off x="0" y="0"/>
            <a:ext cx="12434711" cy="6994525"/>
          </a:xfrm>
          <a:prstGeom prst="rect">
            <a:avLst/>
          </a:prstGeom>
        </p:spPr>
      </p:pic>
      <p:sp>
        <p:nvSpPr>
          <p:cNvPr id="10" name="Rectangle 9">
            <a:extLst>
              <a:ext uri="{FF2B5EF4-FFF2-40B4-BE49-F238E27FC236}">
                <a16:creationId xmlns:a16="http://schemas.microsoft.com/office/drawing/2014/main" id="{4D00BBA8-9D6A-448E-A9BD-BC52513F6034}"/>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spTree>
    <p:extLst>
      <p:ext uri="{BB962C8B-B14F-4D97-AF65-F5344CB8AC3E}">
        <p14:creationId xmlns:p14="http://schemas.microsoft.com/office/powerpoint/2010/main" val="5329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5858560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2"/>
        </a:solidFill>
        <a:effectLst/>
      </p:bgPr>
    </p:bg>
    <p:spTree>
      <p:nvGrpSpPr>
        <p:cNvPr id="1" name=""/>
        <p:cNvGrpSpPr/>
        <p:nvPr/>
      </p:nvGrpSpPr>
      <p:grpSpPr>
        <a:xfrm>
          <a:off x="0" y="0"/>
          <a:ext cx="0" cy="0"/>
          <a:chOff x="0" y="0"/>
          <a:chExt cx="0" cy="0"/>
        </a:xfrm>
      </p:grpSpPr>
      <p:pic>
        <p:nvPicPr>
          <p:cNvPr id="12" name="Picture 11" descr="Employees in a room">
            <a:extLst>
              <a:ext uri="{FF2B5EF4-FFF2-40B4-BE49-F238E27FC236}">
                <a16:creationId xmlns:a16="http://schemas.microsoft.com/office/drawing/2014/main" id="{537A20C6-D0BE-447A-835E-0D635E70544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3AF67DAC-1D21-43D5-9238-2B0345F4F01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32401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walking in front of a building&#10;&#10;Description generated with very high confidence">
            <a:extLst>
              <a:ext uri="{FF2B5EF4-FFF2-40B4-BE49-F238E27FC236}">
                <a16:creationId xmlns:a16="http://schemas.microsoft.com/office/drawing/2014/main" id="{2C4CB9AD-6149-4C67-B312-20AB5AEE325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2685" b="18713"/>
          <a:stretch/>
        </p:blipFill>
        <p:spPr>
          <a:xfrm>
            <a:off x="-1" y="-1"/>
            <a:ext cx="12436475" cy="6994525"/>
          </a:xfrm>
          <a:prstGeom prst="rect">
            <a:avLst/>
          </a:prstGeom>
        </p:spPr>
      </p:pic>
      <p:sp>
        <p:nvSpPr>
          <p:cNvPr id="10" name="Rectangle 9">
            <a:extLst>
              <a:ext uri="{FF2B5EF4-FFF2-40B4-BE49-F238E27FC236}">
                <a16:creationId xmlns:a16="http://schemas.microsoft.com/office/drawing/2014/main" id="{C648B3BD-705D-40DF-8BC3-D4ABF443541C}"/>
              </a:ext>
            </a:extLst>
          </p:cNvPr>
          <p:cNvSpPr/>
          <p:nvPr userDrawn="1"/>
        </p:nvSpPr>
        <p:spPr bwMode="auto">
          <a:xfrm>
            <a:off x="1763"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8744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2"/>
        </a:solidFill>
        <a:effectLst/>
      </p:bgPr>
    </p:bg>
    <p:spTree>
      <p:nvGrpSpPr>
        <p:cNvPr id="1" name=""/>
        <p:cNvGrpSpPr/>
        <p:nvPr/>
      </p:nvGrpSpPr>
      <p:grpSpPr>
        <a:xfrm>
          <a:off x="0" y="0"/>
          <a:ext cx="0" cy="0"/>
          <a:chOff x="0" y="0"/>
          <a:chExt cx="0" cy="0"/>
        </a:xfrm>
      </p:grpSpPr>
      <p:pic>
        <p:nvPicPr>
          <p:cNvPr id="3" name="Picture 2" descr="Two colleagues planning on board with sticky notes">
            <a:extLst>
              <a:ext uri="{FF2B5EF4-FFF2-40B4-BE49-F238E27FC236}">
                <a16:creationId xmlns:a16="http://schemas.microsoft.com/office/drawing/2014/main" id="{7BCF1D69-B2C4-48D3-9689-AF59FD8D1234}"/>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7CF0F6FE-CBF2-46C1-B3DC-AAE88D9FE1A8}"/>
              </a:ext>
            </a:extLst>
          </p:cNvPr>
          <p:cNvSpPr/>
          <p:nvPr userDrawn="1"/>
        </p:nvSpPr>
        <p:spPr bwMode="auto">
          <a:xfrm>
            <a:off x="0" y="-2"/>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spTree>
    <p:extLst>
      <p:ext uri="{BB962C8B-B14F-4D97-AF65-F5344CB8AC3E}">
        <p14:creationId xmlns:p14="http://schemas.microsoft.com/office/powerpoint/2010/main" val="240928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393BFA-96F3-4859-ABF2-CE1F7C9949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5CE9720E-1DF0-4775-AD37-5055FDD00BF0}"/>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94850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F4DB70-F601-49F2-9A73-13AB956A61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11" name="Rectangle 10">
            <a:extLst>
              <a:ext uri="{FF2B5EF4-FFF2-40B4-BE49-F238E27FC236}">
                <a16:creationId xmlns:a16="http://schemas.microsoft.com/office/drawing/2014/main" id="{EC8BE9E3-E77A-4E6C-8525-6BC631AA6263}"/>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0225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sitting at a table in a room&#10;&#10;Description generated with very high confidence">
            <a:extLst>
              <a:ext uri="{FF2B5EF4-FFF2-40B4-BE49-F238E27FC236}">
                <a16:creationId xmlns:a16="http://schemas.microsoft.com/office/drawing/2014/main" id="{D86B38A3-7305-4733-9D39-809272E8727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983" b="24659"/>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409F4825-6ABE-44AF-9A6E-FE458DDFFA3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49183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using a computer&#10;&#10;Description generated with very high confidence">
            <a:extLst>
              <a:ext uri="{FF2B5EF4-FFF2-40B4-BE49-F238E27FC236}">
                <a16:creationId xmlns:a16="http://schemas.microsoft.com/office/drawing/2014/main" id="{74E4280F-3537-465B-9428-0476C8D65C6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11" name="Rectangle 10">
            <a:extLst>
              <a:ext uri="{FF2B5EF4-FFF2-40B4-BE49-F238E27FC236}">
                <a16:creationId xmlns:a16="http://schemas.microsoft.com/office/drawing/2014/main" id="{343E53AD-FF1A-4D60-8E30-1B9738AF91FE}"/>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15035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person standing in front of a window&#10;&#10;Description generated with very high confidence">
            <a:extLst>
              <a:ext uri="{FF2B5EF4-FFF2-40B4-BE49-F238E27FC236}">
                <a16:creationId xmlns:a16="http://schemas.microsoft.com/office/drawing/2014/main" id="{B002E248-AE42-48CA-92AB-DA1D8EFE581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797" b="51602"/>
          <a:stretch/>
        </p:blipFill>
        <p:spPr>
          <a:xfrm flipH="1">
            <a:off x="-2" y="0"/>
            <a:ext cx="12436475" cy="6994523"/>
          </a:xfrm>
          <a:custGeom>
            <a:avLst/>
            <a:gdLst>
              <a:gd name="connsiteX0" fmla="*/ 0 w 4146551"/>
              <a:gd name="connsiteY0" fmla="*/ 0 h 6994523"/>
              <a:gd name="connsiteX1" fmla="*/ 4146551 w 4146551"/>
              <a:gd name="connsiteY1" fmla="*/ 0 h 6994523"/>
              <a:gd name="connsiteX2" fmla="*/ 4146551 w 4146551"/>
              <a:gd name="connsiteY2" fmla="*/ 6994523 h 6994523"/>
              <a:gd name="connsiteX3" fmla="*/ 0 w 4146551"/>
              <a:gd name="connsiteY3" fmla="*/ 6994523 h 6994523"/>
            </a:gdLst>
            <a:ahLst/>
            <a:cxnLst>
              <a:cxn ang="0">
                <a:pos x="connsiteX0" y="connsiteY0"/>
              </a:cxn>
              <a:cxn ang="0">
                <a:pos x="connsiteX1" y="connsiteY1"/>
              </a:cxn>
              <a:cxn ang="0">
                <a:pos x="connsiteX2" y="connsiteY2"/>
              </a:cxn>
              <a:cxn ang="0">
                <a:pos x="connsiteX3" y="connsiteY3"/>
              </a:cxn>
            </a:cxnLst>
            <a:rect l="l" t="t" r="r" b="b"/>
            <a:pathLst>
              <a:path w="4146551" h="6994523">
                <a:moveTo>
                  <a:pt x="0" y="0"/>
                </a:moveTo>
                <a:lnTo>
                  <a:pt x="4146551" y="0"/>
                </a:lnTo>
                <a:lnTo>
                  <a:pt x="4146551" y="6994523"/>
                </a:lnTo>
                <a:lnTo>
                  <a:pt x="0" y="6994523"/>
                </a:lnTo>
                <a:close/>
              </a:path>
            </a:pathLst>
          </a:custGeom>
        </p:spPr>
      </p:pic>
      <p:sp>
        <p:nvSpPr>
          <p:cNvPr id="10" name="Rectangle 9">
            <a:extLst>
              <a:ext uri="{FF2B5EF4-FFF2-40B4-BE49-F238E27FC236}">
                <a16:creationId xmlns:a16="http://schemas.microsoft.com/office/drawing/2014/main" id="{A745ACD3-1300-44EB-ACEB-11728EF5BC92}"/>
              </a:ext>
            </a:extLst>
          </p:cNvPr>
          <p:cNvSpPr/>
          <p:nvPr userDrawn="1"/>
        </p:nvSpPr>
        <p:spPr bwMode="auto">
          <a:xfrm>
            <a:off x="1762"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9588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882DE3-C523-4D35-9450-6F218D6046AC}"/>
              </a:ext>
            </a:extLst>
          </p:cNvPr>
          <p:cNvPicPr>
            <a:picLocks noChangeAspect="1"/>
          </p:cNvPicPr>
          <p:nvPr userDrawn="1"/>
        </p:nvPicPr>
        <p:blipFill rotWithShape="1">
          <a:blip r:embed="rId2"/>
          <a:srcRect t="4178" b="10602"/>
          <a:stretch/>
        </p:blipFill>
        <p:spPr>
          <a:xfrm>
            <a:off x="-1" y="0"/>
            <a:ext cx="12434711" cy="6994525"/>
          </a:xfrm>
          <a:prstGeom prst="rect">
            <a:avLst/>
          </a:prstGeom>
        </p:spPr>
      </p:pic>
      <p:sp>
        <p:nvSpPr>
          <p:cNvPr id="11" name="Rectangle 10">
            <a:extLst>
              <a:ext uri="{FF2B5EF4-FFF2-40B4-BE49-F238E27FC236}">
                <a16:creationId xmlns:a16="http://schemas.microsoft.com/office/drawing/2014/main" id="{B9511582-5376-40F9-A44B-BD563DB73A7B}"/>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7925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young people, students,  looking at a computer">
            <a:extLst>
              <a:ext uri="{FF2B5EF4-FFF2-40B4-BE49-F238E27FC236}">
                <a16:creationId xmlns:a16="http://schemas.microsoft.com/office/drawing/2014/main" id="{5E86BFEC-E918-4248-BE02-7AB3E00CA37C}"/>
              </a:ext>
            </a:extLst>
          </p:cNvPr>
          <p:cNvPicPr>
            <a:picLocks noChangeAspect="1"/>
          </p:cNvPicPr>
          <p:nvPr userDrawn="1"/>
        </p:nvPicPr>
        <p:blipFill rotWithShape="1">
          <a:blip r:embed="rId2"/>
          <a:srcRect t="10572" b="5045"/>
          <a:stretch/>
        </p:blipFill>
        <p:spPr bwMode="auto">
          <a:xfrm>
            <a:off x="-1" y="0"/>
            <a:ext cx="12436476" cy="6994524"/>
          </a:xfrm>
          <a:prstGeom prst="rect">
            <a:avLst/>
          </a:prstGeom>
        </p:spPr>
      </p:pic>
      <p:sp>
        <p:nvSpPr>
          <p:cNvPr id="10" name="Rectangle 9">
            <a:extLst>
              <a:ext uri="{FF2B5EF4-FFF2-40B4-BE49-F238E27FC236}">
                <a16:creationId xmlns:a16="http://schemas.microsoft.com/office/drawing/2014/main" id="{96307C19-523F-4BBD-87CC-868D65047A8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81215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24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7" name="Group 6">
            <a:extLst>
              <a:ext uri="{FF2B5EF4-FFF2-40B4-BE49-F238E27FC236}">
                <a16:creationId xmlns:a16="http://schemas.microsoft.com/office/drawing/2014/main" id="{4E1470FD-ADA7-44E4-BAA4-7AE0AE35B6E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225F892-EE3D-4623-B666-3C274117368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9" name="Freeform: Shape 8">
              <a:extLst>
                <a:ext uri="{FF2B5EF4-FFF2-40B4-BE49-F238E27FC236}">
                  <a16:creationId xmlns:a16="http://schemas.microsoft.com/office/drawing/2014/main" id="{04FE8A9D-7E2A-4750-B237-6206ACC9AA1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4223191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4711" cy="6994525"/>
          </a:xfrm>
          <a:prstGeom prst="rect">
            <a:avLst/>
          </a:prstGeom>
        </p:spPr>
      </p:pic>
      <p:sp>
        <p:nvSpPr>
          <p:cNvPr id="11" name="Rectangle 10">
            <a:extLst>
              <a:ext uri="{FF2B5EF4-FFF2-40B4-BE49-F238E27FC236}">
                <a16:creationId xmlns:a16="http://schemas.microsoft.com/office/drawing/2014/main" id="{85751893-D566-4929-B6E9-3D7A8EDE8631}"/>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31381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6_Section Title">
    <p:bg>
      <p:bgPr>
        <a:solidFill>
          <a:schemeClr val="bg2"/>
        </a:solidFill>
        <a:effectLst/>
      </p:bgPr>
    </p:bg>
    <p:spTree>
      <p:nvGrpSpPr>
        <p:cNvPr id="1" name=""/>
        <p:cNvGrpSpPr/>
        <p:nvPr/>
      </p:nvGrpSpPr>
      <p:grpSpPr>
        <a:xfrm>
          <a:off x="0" y="0"/>
          <a:ext cx="0" cy="0"/>
          <a:chOff x="0" y="0"/>
          <a:chExt cx="0" cy="0"/>
        </a:xfrm>
      </p:grpSpPr>
      <p:pic>
        <p:nvPicPr>
          <p:cNvPr id="11" name="Picture Placeholder 2">
            <a:extLst>
              <a:ext uri="{FF2B5EF4-FFF2-40B4-BE49-F238E27FC236}">
                <a16:creationId xmlns:a16="http://schemas.microsoft.com/office/drawing/2014/main" id="{A124920D-5AE8-4938-A916-1F7329BAD67B}"/>
              </a:ext>
            </a:extLst>
          </p:cNvPr>
          <p:cNvPicPr>
            <a:picLocks noChangeAspect="1"/>
          </p:cNvPicPr>
          <p:nvPr userDrawn="1"/>
        </p:nvPicPr>
        <p:blipFill rotWithShape="1">
          <a:blip r:embed="rId2"/>
          <a:srcRect t="62506"/>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3E705A50-A287-48B8-8E02-32DDB07E2A6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31339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icture containing person, man, indoor&#10;&#10;Description generated with high confidence">
            <a:extLst>
              <a:ext uri="{FF2B5EF4-FFF2-40B4-BE49-F238E27FC236}">
                <a16:creationId xmlns:a16="http://schemas.microsoft.com/office/drawing/2014/main" id="{8F491132-5558-44DC-A634-6DC77B6F60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755" y="-1"/>
            <a:ext cx="12443347" cy="6994525"/>
          </a:xfrm>
          <a:prstGeom prst="rect">
            <a:avLst/>
          </a:prstGeom>
        </p:spPr>
      </p:pic>
      <p:sp>
        <p:nvSpPr>
          <p:cNvPr id="13" name="Rectangle 12">
            <a:extLst>
              <a:ext uri="{FF2B5EF4-FFF2-40B4-BE49-F238E27FC236}">
                <a16:creationId xmlns:a16="http://schemas.microsoft.com/office/drawing/2014/main" id="{3C305162-C448-4470-8F43-83FF9902D378}"/>
              </a:ext>
            </a:extLst>
          </p:cNvPr>
          <p:cNvSpPr/>
          <p:nvPr userDrawn="1"/>
        </p:nvSpPr>
        <p:spPr>
          <a:xfrm flipH="1">
            <a:off x="-7755" y="0"/>
            <a:ext cx="7987574"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54681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pic>
        <p:nvPicPr>
          <p:cNvPr id="3" name="Picture 2" descr="Shape, rectangle&#10;&#10;Description automatically generated">
            <a:extLst>
              <a:ext uri="{FF2B5EF4-FFF2-40B4-BE49-F238E27FC236}">
                <a16:creationId xmlns:a16="http://schemas.microsoft.com/office/drawing/2014/main" id="{97A18CB9-9D49-4230-B345-C83C58A3E263}"/>
              </a:ext>
            </a:extLst>
          </p:cNvPr>
          <p:cNvPicPr>
            <a:picLocks noChangeAspect="1"/>
          </p:cNvPicPr>
          <p:nvPr userDrawn="1"/>
        </p:nvPicPr>
        <p:blipFill>
          <a:blip r:embed="rId2">
            <a:extLst>
              <a:ext uri="{837473B0-CC2E-450A-ABE3-18F120FF3D39}">
                <a1611:picAttrSrcUrl xmlns:a1611="http://schemas.microsoft.com/office/drawing/2016/11/main" r:id="rId3"/>
              </a:ext>
            </a:extLst>
          </a:blip>
          <a:stretch>
            <a:fillRect/>
          </a:stretch>
        </p:blipFill>
        <p:spPr>
          <a:xfrm>
            <a:off x="0" y="0"/>
            <a:ext cx="12436475" cy="6994525"/>
          </a:xfrm>
          <a:prstGeom prst="rect">
            <a:avLst/>
          </a:prstGeom>
        </p:spPr>
      </p:pic>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rgbClr val="000000"/>
                </a:solidFill>
                <a:latin typeface="+mj-lt"/>
              </a:defRPr>
            </a:lvl1pPr>
          </a:lstStyle>
          <a:p>
            <a:r>
              <a:rPr lang="en-US" dirty="0"/>
              <a:t>Demo</a:t>
            </a:r>
          </a:p>
        </p:txBody>
      </p:sp>
      <p:sp>
        <p:nvSpPr>
          <p:cNvPr id="4" name="TextBox 3">
            <a:extLst>
              <a:ext uri="{FF2B5EF4-FFF2-40B4-BE49-F238E27FC236}">
                <a16:creationId xmlns:a16="http://schemas.microsoft.com/office/drawing/2014/main" id="{43A0D6B9-C2B4-4F2D-BF5C-8043356AF295}"/>
              </a:ext>
            </a:extLst>
          </p:cNvPr>
          <p:cNvSpPr txBox="1"/>
          <p:nvPr userDrawn="1"/>
        </p:nvSpPr>
        <p:spPr>
          <a:xfrm>
            <a:off x="121709" y="6926559"/>
            <a:ext cx="12193057" cy="433965"/>
          </a:xfrm>
          <a:prstGeom prst="rect">
            <a:avLst/>
          </a:prstGeom>
          <a:noFill/>
        </p:spPr>
        <p:txBody>
          <a:bodyPr wrap="square" lIns="182880" tIns="146304" rIns="182880" bIns="146304" rtlCol="0">
            <a:spAutoFit/>
          </a:bodyPr>
          <a:lstStyle/>
          <a:p>
            <a:r>
              <a:rPr lang="it-IT" sz="900">
                <a:hlinkClick r:id="rId3" tooltip="http://parasdoshi.com/2012/01/07/how-to-enable-rdp-remote-desktop-for-a-windows-azure-web-role"/>
              </a:rPr>
              <a:t>This Photo</a:t>
            </a:r>
            <a:r>
              <a:rPr lang="it-IT" sz="900"/>
              <a:t> by Unknown Author is licensed under </a:t>
            </a:r>
            <a:r>
              <a:rPr lang="it-IT" sz="900">
                <a:hlinkClick r:id="rId4" tooltip="https://creativecommons.org/licenses/by-nc-sa/3.0/"/>
              </a:rPr>
              <a:t>CC BY-SA-NC</a:t>
            </a:r>
            <a:endParaRPr lang="it-IT" sz="900"/>
          </a:p>
        </p:txBody>
      </p:sp>
    </p:spTree>
    <p:extLst>
      <p:ext uri="{BB962C8B-B14F-4D97-AF65-F5344CB8AC3E}">
        <p14:creationId xmlns:p14="http://schemas.microsoft.com/office/powerpoint/2010/main" val="384933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6" name="Picture 5" descr="A picture containing person, sky, man, holding&#10;&#10;Description generated with very high confidence">
            <a:extLst>
              <a:ext uri="{FF2B5EF4-FFF2-40B4-BE49-F238E27FC236}">
                <a16:creationId xmlns:a16="http://schemas.microsoft.com/office/drawing/2014/main" id="{60CC4E66-0D82-4570-B5C2-4659F5FFAA1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022" y="-1"/>
            <a:ext cx="12442614" cy="6994525"/>
          </a:xfrm>
          <a:prstGeom prst="rect">
            <a:avLst/>
          </a:prstGeom>
        </p:spPr>
      </p:pic>
      <p:sp>
        <p:nvSpPr>
          <p:cNvPr id="9" name="Title 1"/>
          <p:cNvSpPr>
            <a:spLocks noGrp="1"/>
          </p:cNvSpPr>
          <p:nvPr>
            <p:ph type="title" hasCustomPrompt="1"/>
          </p:nvPr>
        </p:nvSpPr>
        <p:spPr bwMode="auto">
          <a:xfrm>
            <a:off x="274703" y="2733867"/>
            <a:ext cx="6400736" cy="1526789"/>
          </a:xfrm>
          <a:noFill/>
        </p:spPr>
        <p:txBody>
          <a:bodyPr lIns="146304" tIns="91440" rIns="146304" bIns="91440" anchor="t" anchorCtr="0"/>
          <a:lstStyle>
            <a:lvl1pPr>
              <a:defRPr sz="4800" spc="-100" baseline="0">
                <a:solidFill>
                  <a:schemeClr val="bg1"/>
                </a:solidFill>
                <a:latin typeface="+mj-lt"/>
              </a:defRPr>
            </a:lvl1pPr>
          </a:lstStyle>
          <a:p>
            <a:r>
              <a:rPr lang="en-US" dirty="0"/>
              <a:t>Demo</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7" name="TextBox 6">
            <a:extLst>
              <a:ext uri="{FF2B5EF4-FFF2-40B4-BE49-F238E27FC236}">
                <a16:creationId xmlns:a16="http://schemas.microsoft.com/office/drawing/2014/main" id="{C0E17C15-393C-4078-91E1-497949FDDE6D}"/>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5537883D-9188-4A50-BF4C-559354EE4369}"/>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85454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9" name="Group 8">
            <a:extLst>
              <a:ext uri="{FF2B5EF4-FFF2-40B4-BE49-F238E27FC236}">
                <a16:creationId xmlns:a16="http://schemas.microsoft.com/office/drawing/2014/main" id="{1B3D1775-BAD2-40EC-B12C-D40EF348EB0C}"/>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2967508-93EC-4C59-8CBB-C7028DA3CBE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A590E4D7-29BB-422F-8849-0226454584E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505372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a:t>
            </a:r>
          </a:p>
        </p:txBody>
      </p:sp>
      <p:sp>
        <p:nvSpPr>
          <p:cNvPr id="4" name="Text Placeholder 3"/>
          <p:cNvSpPr>
            <a:spLocks noGrp="1"/>
          </p:cNvSpPr>
          <p:nvPr>
            <p:ph type="body" sz="quarter" idx="10" hasCustomPrompt="1"/>
          </p:nvPr>
        </p:nvSpPr>
        <p:spPr>
          <a:xfrm>
            <a:off x="434975"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6" name="Text Placeholder 3">
            <a:extLst>
              <a:ext uri="{FF2B5EF4-FFF2-40B4-BE49-F238E27FC236}">
                <a16:creationId xmlns:a16="http://schemas.microsoft.com/office/drawing/2014/main" id="{42A58F5B-4722-4F58-A4D3-E9AAFE34112F}"/>
              </a:ext>
            </a:extLst>
          </p:cNvPr>
          <p:cNvSpPr>
            <a:spLocks noGrp="1"/>
          </p:cNvSpPr>
          <p:nvPr>
            <p:ph type="body" sz="quarter" idx="12" hasCustomPrompt="1"/>
          </p:nvPr>
        </p:nvSpPr>
        <p:spPr>
          <a:xfrm>
            <a:off x="6218237"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grpSp>
        <p:nvGrpSpPr>
          <p:cNvPr id="11" name="Group 10">
            <a:extLst>
              <a:ext uri="{FF2B5EF4-FFF2-40B4-BE49-F238E27FC236}">
                <a16:creationId xmlns:a16="http://schemas.microsoft.com/office/drawing/2014/main" id="{50E99AE8-D0B7-4332-A326-A500E27B2F9B}"/>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00805FD-75D2-4F8D-AA89-1EC1A6B0F454}"/>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3" name="Freeform: Shape 12">
              <a:extLst>
                <a:ext uri="{FF2B5EF4-FFF2-40B4-BE49-F238E27FC236}">
                  <a16:creationId xmlns:a16="http://schemas.microsoft.com/office/drawing/2014/main" id="{FD58B1A5-A43C-4E48-896A-EF11C1FD849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7226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367784"/>
            <a:ext cx="11533187" cy="773112"/>
          </a:xfrm>
        </p:spPr>
        <p:txBody>
          <a:bodyPr wrap="square" lIns="0" tIns="165600" rIns="0" bIns="0">
            <a:noAutofit/>
          </a:bodyPr>
          <a:lstStyle>
            <a:lvl1pPr>
              <a:lnSpc>
                <a:spcPct val="90000"/>
              </a:lnSpc>
              <a:defRPr sz="3200">
                <a:solidFill>
                  <a:schemeClr val="tx1"/>
                </a:solidFill>
              </a:defRPr>
            </a:lvl1pPr>
          </a:lstStyle>
          <a:p>
            <a:r>
              <a:rPr lang="en-US" dirty="0"/>
              <a:t>Device layout 2: two columns stepped for icon</a:t>
            </a:r>
          </a:p>
        </p:txBody>
      </p:sp>
      <p:sp>
        <p:nvSpPr>
          <p:cNvPr id="5" name="Text Placeholder 4"/>
          <p:cNvSpPr>
            <a:spLocks noGrp="1"/>
          </p:cNvSpPr>
          <p:nvPr>
            <p:ph type="body" sz="quarter" idx="11" hasCustomPrompt="1"/>
          </p:nvPr>
        </p:nvSpPr>
        <p:spPr>
          <a:xfrm>
            <a:off x="434975"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7" name="Text Placeholder 4">
            <a:extLst>
              <a:ext uri="{FF2B5EF4-FFF2-40B4-BE49-F238E27FC236}">
                <a16:creationId xmlns:a16="http://schemas.microsoft.com/office/drawing/2014/main" id="{497A21A4-46AD-407E-BB10-533DFE786E3A}"/>
              </a:ext>
            </a:extLst>
          </p:cNvPr>
          <p:cNvSpPr>
            <a:spLocks noGrp="1"/>
          </p:cNvSpPr>
          <p:nvPr>
            <p:ph type="body" sz="quarter" idx="13" hasCustomPrompt="1"/>
          </p:nvPr>
        </p:nvSpPr>
        <p:spPr>
          <a:xfrm>
            <a:off x="6218237"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3">
            <a:extLst>
              <a:ext uri="{FF2B5EF4-FFF2-40B4-BE49-F238E27FC236}">
                <a16:creationId xmlns:a16="http://schemas.microsoft.com/office/drawing/2014/main" id="{CD0C804D-A31E-4883-B657-3A5961036CD5}"/>
              </a:ext>
            </a:extLst>
          </p:cNvPr>
          <p:cNvSpPr>
            <a:spLocks noGrp="1"/>
          </p:cNvSpPr>
          <p:nvPr>
            <p:ph type="body" sz="quarter" idx="10" hasCustomPrompt="1"/>
          </p:nvPr>
        </p:nvSpPr>
        <p:spPr>
          <a:xfrm>
            <a:off x="1183412"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sp>
        <p:nvSpPr>
          <p:cNvPr id="11" name="Text Placeholder 3">
            <a:extLst>
              <a:ext uri="{FF2B5EF4-FFF2-40B4-BE49-F238E27FC236}">
                <a16:creationId xmlns:a16="http://schemas.microsoft.com/office/drawing/2014/main" id="{591F0649-90EE-4B6F-AE9F-6FEC76A445E7}"/>
              </a:ext>
            </a:extLst>
          </p:cNvPr>
          <p:cNvSpPr>
            <a:spLocks noGrp="1"/>
          </p:cNvSpPr>
          <p:nvPr>
            <p:ph type="body" sz="quarter" idx="12" hasCustomPrompt="1"/>
          </p:nvPr>
        </p:nvSpPr>
        <p:spPr>
          <a:xfrm>
            <a:off x="6966674" y="1919807"/>
            <a:ext cx="4853623" cy="627807"/>
          </a:xfrm>
        </p:spPr>
        <p:txBody>
          <a:bodyPr wrap="square" lIns="0" tIns="0" rIns="0" bIns="0">
            <a:spAutoFit/>
          </a:bodyPr>
          <a:lstStyle>
            <a:lvl1pPr marL="0" indent="0">
              <a:lnSpc>
                <a:spcPts val="2353"/>
              </a:lnSpc>
              <a:buNone/>
              <a:defRPr sz="2000" b="0" i="0">
                <a:solidFill>
                  <a:schemeClr val="tx1"/>
                </a:solidFill>
                <a:latin typeface="+mj-lt"/>
              </a:defRPr>
            </a:lvl1pPr>
            <a:lvl2pPr marL="224100" indent="0">
              <a:buNone/>
              <a:defRPr/>
            </a:lvl2pPr>
            <a:lvl3pPr marL="448198" indent="0">
              <a:buNone/>
              <a:defRPr/>
            </a:lvl3pPr>
            <a:lvl4pPr marL="672298" indent="0">
              <a:buNone/>
              <a:defRPr/>
            </a:lvl4pPr>
            <a:lvl5pPr marL="896397" indent="0">
              <a:buNone/>
              <a:defRPr/>
            </a:lvl5pPr>
          </a:lstStyle>
          <a:p>
            <a:pPr lvl="0"/>
            <a:r>
              <a:rPr lang="pt-BR" dirty="0"/>
              <a:t>Subhead Segoe UI Regular 20/24. Em volor resequaectur.</a:t>
            </a:r>
            <a:endParaRPr lang="en-US" dirty="0"/>
          </a:p>
        </p:txBody>
      </p:sp>
      <p:grpSp>
        <p:nvGrpSpPr>
          <p:cNvPr id="13" name="Group 12">
            <a:extLst>
              <a:ext uri="{FF2B5EF4-FFF2-40B4-BE49-F238E27FC236}">
                <a16:creationId xmlns:a16="http://schemas.microsoft.com/office/drawing/2014/main" id="{933389ED-81B2-4074-899E-315802C5BC3A}"/>
              </a:ext>
            </a:extLst>
          </p:cNvPr>
          <p:cNvGrpSpPr/>
          <p:nvPr userDrawn="1"/>
        </p:nvGrpSpPr>
        <p:grpSpPr>
          <a:xfrm>
            <a:off x="445128" y="6559056"/>
            <a:ext cx="11553197" cy="96950"/>
            <a:chOff x="445128" y="6559056"/>
            <a:chExt cx="11553197" cy="96950"/>
          </a:xfrm>
        </p:grpSpPr>
        <p:sp>
          <p:nvSpPr>
            <p:cNvPr id="14" name="TextBox 13">
              <a:extLst>
                <a:ext uri="{FF2B5EF4-FFF2-40B4-BE49-F238E27FC236}">
                  <a16:creationId xmlns:a16="http://schemas.microsoft.com/office/drawing/2014/main" id="{A3BD4964-16A8-4684-9D3A-5B30EF40F97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5" name="Freeform: Shape 14">
              <a:extLst>
                <a:ext uri="{FF2B5EF4-FFF2-40B4-BE49-F238E27FC236}">
                  <a16:creationId xmlns:a16="http://schemas.microsoft.com/office/drawing/2014/main" id="{63D1C845-CC3D-4487-BF22-08FF129B0CC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64346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4" name="Picture 3" descr="A person wearing a suit and tie&#10;&#10;Description generated with very high confidence">
            <a:extLst>
              <a:ext uri="{FF2B5EF4-FFF2-40B4-BE49-F238E27FC236}">
                <a16:creationId xmlns:a16="http://schemas.microsoft.com/office/drawing/2014/main" id="{355F20B0-A7C9-432D-A3BD-DAB09DCE29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936" y="-1"/>
            <a:ext cx="12444528" cy="6994525"/>
          </a:xfrm>
          <a:prstGeom prst="rect">
            <a:avLst/>
          </a:prstGeom>
        </p:spPr>
      </p:pic>
      <p:sp>
        <p:nvSpPr>
          <p:cNvPr id="8" name="Rectangle 7">
            <a:extLst>
              <a:ext uri="{FF2B5EF4-FFF2-40B4-BE49-F238E27FC236}">
                <a16:creationId xmlns:a16="http://schemas.microsoft.com/office/drawing/2014/main" id="{8E0FB3E9-E912-4066-985B-F461DD7FE1B2}"/>
              </a:ext>
            </a:extLst>
          </p:cNvPr>
          <p:cNvSpPr/>
          <p:nvPr userDrawn="1"/>
        </p:nvSpPr>
        <p:spPr>
          <a:xfrm>
            <a:off x="4974767" y="15"/>
            <a:ext cx="7460827"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2" name="Title 1"/>
          <p:cNvSpPr>
            <a:spLocks noGrp="1"/>
          </p:cNvSpPr>
          <p:nvPr>
            <p:ph type="title" hasCustomPrompt="1"/>
          </p:nvPr>
        </p:nvSpPr>
        <p:spPr>
          <a:xfrm>
            <a:off x="6684192" y="1880579"/>
            <a:ext cx="5403721" cy="2673475"/>
          </a:xfrm>
        </p:spPr>
        <p:txBody>
          <a:bodyPr wrap="square" lIns="0" tIns="0" rIns="0" bIns="0">
            <a:noAutofit/>
          </a:bodyPr>
          <a:lstStyle>
            <a:lvl1pPr>
              <a:lnSpc>
                <a:spcPct val="90000"/>
              </a:lnSpc>
              <a:defRPr sz="4000" strike="noStrike">
                <a:solidFill>
                  <a:schemeClr val="bg1"/>
                </a:solidFill>
              </a:defRPr>
            </a:lvl1pPr>
          </a:lstStyle>
          <a:p>
            <a:r>
              <a:rPr lang="en-US" dirty="0"/>
              <a:t>Quote</a:t>
            </a:r>
          </a:p>
        </p:txBody>
      </p:sp>
      <p:sp>
        <p:nvSpPr>
          <p:cNvPr id="7" name="Subtitle 2">
            <a:extLst>
              <a:ext uri="{FF2B5EF4-FFF2-40B4-BE49-F238E27FC236}">
                <a16:creationId xmlns:a16="http://schemas.microsoft.com/office/drawing/2014/main" id="{39D0D7C1-FD24-48AF-99CA-61B81BE6666B}"/>
              </a:ext>
            </a:extLst>
          </p:cNvPr>
          <p:cNvSpPr>
            <a:spLocks noGrp="1"/>
          </p:cNvSpPr>
          <p:nvPr>
            <p:ph type="subTitle" idx="27"/>
          </p:nvPr>
        </p:nvSpPr>
        <p:spPr>
          <a:xfrm>
            <a:off x="6682539" y="4840565"/>
            <a:ext cx="4480208" cy="276999"/>
          </a:xfrm>
        </p:spPr>
        <p:txBody>
          <a:bodyPr/>
          <a:lstStyle>
            <a:lvl1pPr marL="0" indent="0" algn="l">
              <a:buNone/>
              <a:defRPr sz="2000" b="0" i="0" spc="-61" baseline="0">
                <a:solidFill>
                  <a:schemeClr val="bg1"/>
                </a:solidFill>
                <a:latin typeface="+mn-lt"/>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6" name="TextBox 5">
            <a:extLst>
              <a:ext uri="{FF2B5EF4-FFF2-40B4-BE49-F238E27FC236}">
                <a16:creationId xmlns:a16="http://schemas.microsoft.com/office/drawing/2014/main" id="{37DC4DB5-9434-4E88-A541-339EE6BCA17C}"/>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9" name="Freeform: Shape 8">
            <a:extLst>
              <a:ext uri="{FF2B5EF4-FFF2-40B4-BE49-F238E27FC236}">
                <a16:creationId xmlns:a16="http://schemas.microsoft.com/office/drawing/2014/main" id="{218D3514-CB17-4503-A678-FCD8FE9EF2D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9749948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66182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34975" y="372074"/>
            <a:ext cx="11563350" cy="758825"/>
          </a:xfrm>
        </p:spPr>
        <p:txBody>
          <a:bodyPr/>
          <a:lstStyle/>
          <a:p>
            <a:r>
              <a:rPr lang="en-US"/>
              <a:t>Click to edit Master title style</a:t>
            </a:r>
          </a:p>
        </p:txBody>
      </p:sp>
      <p:sp>
        <p:nvSpPr>
          <p:cNvPr id="4" name="Text Placeholder 3"/>
          <p:cNvSpPr>
            <a:spLocks noGrp="1"/>
          </p:cNvSpPr>
          <p:nvPr>
            <p:ph type="body" sz="quarter" idx="10"/>
          </p:nvPr>
        </p:nvSpPr>
        <p:spPr>
          <a:xfrm>
            <a:off x="431165" y="1139952"/>
            <a:ext cx="5486399" cy="1606594"/>
          </a:xfrm>
        </p:spPr>
        <p:txBody>
          <a:bodyPr wrap="square">
            <a:spAutoFit/>
          </a:bodyPr>
          <a:lstStyle>
            <a:lvl1pPr marL="0" indent="0">
              <a:spcBef>
                <a:spcPts val="1224"/>
              </a:spcBef>
              <a:buClr>
                <a:schemeClr val="tx1"/>
              </a:buClr>
              <a:buFont typeface="Wingdings" panose="05000000000000000000" pitchFamily="2" charset="2"/>
              <a:buNone/>
              <a:defRPr sz="26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39952"/>
            <a:ext cx="5329871" cy="2277547"/>
          </a:xfrm>
        </p:spPr>
        <p:txBody>
          <a:bodyPr wrap="square">
            <a:spAutoFit/>
          </a:bodyPr>
          <a:lstStyle>
            <a:lvl1pPr marL="0" indent="0">
              <a:spcBef>
                <a:spcPts val="1224"/>
              </a:spcBef>
              <a:buClr>
                <a:schemeClr val="tx1"/>
              </a:buClr>
              <a:buFont typeface="Arial" panose="020B0604020202020204" pitchFamily="34" charset="0"/>
              <a:buNone/>
              <a:defRPr lang="en-US" sz="26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dirty="0"/>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dirty="0"/>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dirty="0"/>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dirty="0"/>
              <a:t>Fifth level</a:t>
            </a:r>
          </a:p>
        </p:txBody>
      </p:sp>
      <p:grpSp>
        <p:nvGrpSpPr>
          <p:cNvPr id="9" name="Group 8">
            <a:extLst>
              <a:ext uri="{FF2B5EF4-FFF2-40B4-BE49-F238E27FC236}">
                <a16:creationId xmlns:a16="http://schemas.microsoft.com/office/drawing/2014/main" id="{B8A117A7-5186-44B5-B223-319C1B69EFCA}"/>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18F59F5-A224-40EF-801E-BE2BEC34F5F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1" name="Freeform: Shape 10">
              <a:extLst>
                <a:ext uri="{FF2B5EF4-FFF2-40B4-BE49-F238E27FC236}">
                  <a16:creationId xmlns:a16="http://schemas.microsoft.com/office/drawing/2014/main" id="{27F1EA1F-FDDC-403B-82FA-683A050ECED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1274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76811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hank you blue">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2745898"/>
            <a:ext cx="7627938" cy="1502728"/>
          </a:xfrm>
          <a:noFill/>
        </p:spPr>
        <p:txBody>
          <a:bodyPr lIns="0" tIns="0" rIns="0" bIns="0" anchor="ctr" anchorCtr="0"/>
          <a:lstStyle>
            <a:lvl1pPr>
              <a:lnSpc>
                <a:spcPct val="100000"/>
              </a:lnSpc>
              <a:spcAft>
                <a:spcPts val="1300"/>
              </a:spcAft>
              <a:defRPr sz="32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44423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75" y="1177833"/>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chemeClr val="tx1"/>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chemeClr val="tx1"/>
                </a:solidFill>
              </a:defRPr>
            </a:lvl2pPr>
            <a:lvl3pPr marL="800100" indent="-342900">
              <a:spcBef>
                <a:spcPts val="0"/>
              </a:spcBef>
              <a:spcAft>
                <a:spcPts val="1300"/>
              </a:spcAft>
              <a:buClr>
                <a:srgbClr val="000000"/>
              </a:buClr>
              <a:buFont typeface="Arial" panose="020B0604020202020204" pitchFamily="34" charset="0"/>
              <a:buChar char="•"/>
              <a:defRPr sz="2000">
                <a:solidFill>
                  <a:schemeClr val="tx1"/>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chemeClr val="tx1"/>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12719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8638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AA3D8A8-EFDD-1D41-9BED-A640BB6E77CF}"/>
              </a:ext>
            </a:extLst>
          </p:cNvPr>
          <p:cNvSpPr>
            <a:spLocks noGrp="1"/>
          </p:cNvSpPr>
          <p:nvPr>
            <p:ph type="title"/>
          </p:nvPr>
        </p:nvSpPr>
        <p:spPr>
          <a:xfrm>
            <a:off x="600059" y="414490"/>
            <a:ext cx="11239464" cy="56502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8057333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495666"/>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528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1495666"/>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92256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 with a computer&#10;&#10;Description generated with very high confidence">
            <a:extLst>
              <a:ext uri="{FF2B5EF4-FFF2-40B4-BE49-F238E27FC236}">
                <a16:creationId xmlns:a16="http://schemas.microsoft.com/office/drawing/2014/main" id="{F70D3929-916C-4B24-B2D4-74870F6791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992"/>
            <a:ext cx="12436474" cy="6995517"/>
          </a:xfrm>
          <a:prstGeom prst="rect">
            <a:avLst/>
          </a:prstGeom>
        </p:spPr>
      </p:pic>
      <p:sp>
        <p:nvSpPr>
          <p:cNvPr id="12" name="Rectangle 11">
            <a:extLst>
              <a:ext uri="{FF2B5EF4-FFF2-40B4-BE49-F238E27FC236}">
                <a16:creationId xmlns:a16="http://schemas.microsoft.com/office/drawing/2014/main" id="{BBEE7F04-6519-40D1-AD5A-C73C4D01F8BB}"/>
              </a:ext>
            </a:extLst>
          </p:cNvPr>
          <p:cNvSpPr/>
          <p:nvPr userDrawn="1"/>
        </p:nvSpPr>
        <p:spPr bwMode="auto">
          <a:xfrm>
            <a:off x="0" y="0"/>
            <a:ext cx="12436474" cy="6994525"/>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TextBox 12">
            <a:extLst>
              <a:ext uri="{FF2B5EF4-FFF2-40B4-BE49-F238E27FC236}">
                <a16:creationId xmlns:a16="http://schemas.microsoft.com/office/drawing/2014/main" id="{ECF86FF4-3783-42E7-8556-A73E75DDC4C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14" name="Freeform: Shape 13">
            <a:extLst>
              <a:ext uri="{FF2B5EF4-FFF2-40B4-BE49-F238E27FC236}">
                <a16:creationId xmlns:a16="http://schemas.microsoft.com/office/drawing/2014/main" id="{858D8E58-A749-4D70-BA31-E5A31B49B57F}"/>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623616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Lone feather in the sky">
            <a:extLst>
              <a:ext uri="{FF2B5EF4-FFF2-40B4-BE49-F238E27FC236}">
                <a16:creationId xmlns:a16="http://schemas.microsoft.com/office/drawing/2014/main" id="{15B9C064-29F9-4F5C-A49B-3C2BDBBB65B9}"/>
              </a:ext>
            </a:extLst>
          </p:cNvPr>
          <p:cNvPicPr>
            <a:picLocks noChangeAspect="1"/>
          </p:cNvPicPr>
          <p:nvPr userDrawn="1"/>
        </p:nvPicPr>
        <p:blipFill>
          <a:blip r:embed="rId2"/>
          <a:stretch>
            <a:fillRect/>
          </a:stretch>
        </p:blipFill>
        <p:spPr>
          <a:xfrm>
            <a:off x="0" y="-1"/>
            <a:ext cx="12436475" cy="6994525"/>
          </a:xfrm>
          <a:prstGeom prst="rect">
            <a:avLst/>
          </a:prstGeom>
        </p:spPr>
      </p:pic>
      <p:sp>
        <p:nvSpPr>
          <p:cNvPr id="15" name="Rectangle 14">
            <a:extLst>
              <a:ext uri="{FF2B5EF4-FFF2-40B4-BE49-F238E27FC236}">
                <a16:creationId xmlns:a16="http://schemas.microsoft.com/office/drawing/2014/main" id="{3D1643DA-89FE-47CD-890E-BD57671F2B14}"/>
              </a:ext>
            </a:extLst>
          </p:cNvPr>
          <p:cNvSpPr/>
          <p:nvPr userDrawn="1"/>
        </p:nvSpPr>
        <p:spPr bwMode="auto">
          <a:xfrm>
            <a:off x="1764" y="1"/>
            <a:ext cx="12434711" cy="6994524"/>
          </a:xfrm>
          <a:prstGeom prst="rect">
            <a:avLst/>
          </a:prstGeom>
          <a:gradFill flip="none" rotWithShape="1">
            <a:gsLst>
              <a:gs pos="0">
                <a:schemeClr val="tx1">
                  <a:lumMod val="0"/>
                  <a:alpha val="87000"/>
                </a:schemeClr>
              </a:gs>
              <a:gs pos="82000">
                <a:schemeClr val="tx1">
                  <a:alpha val="0"/>
                  <a:lumMod val="60000"/>
                  <a:lumOff val="40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solidFill>
                  <a:schemeClr val="bg2"/>
                </a:solidFill>
              </a:defRPr>
            </a:lvl1pPr>
          </a:lstStyle>
          <a:p>
            <a:r>
              <a:rPr lang="en-US" dirty="0"/>
              <a:t>Presentation 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328566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126705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9"/>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98817"/>
          </a:xfrm>
        </p:spPr>
        <p:txBody>
          <a:bodyPr wrap="square" lIns="0" tIns="0" rIns="0" bIns="0">
            <a:spAutoFit/>
          </a:bodyPr>
          <a:lstStyle>
            <a:lvl1pPr marL="0" indent="0">
              <a:lnSpc>
                <a:spcPct val="90000"/>
              </a:lnSpc>
              <a:spcBef>
                <a:spcPts val="0"/>
              </a:spcBef>
              <a:spcAft>
                <a:spcPts val="1500"/>
              </a:spcAft>
              <a:buNone/>
              <a:defRPr sz="2600" b="0" i="0">
                <a:solidFill>
                  <a:srgbClr val="000000"/>
                </a:solidFill>
                <a:latin typeface="+mn-lt"/>
              </a:defRPr>
            </a:lvl1pPr>
            <a:lvl2pPr marL="228600" indent="0">
              <a:lnSpc>
                <a:spcPct val="90000"/>
              </a:lnSpc>
              <a:spcBef>
                <a:spcPts val="0"/>
              </a:spcBef>
              <a:spcAft>
                <a:spcPts val="1500"/>
              </a:spcAft>
              <a:buNone/>
              <a:defRPr sz="2000">
                <a:solidFill>
                  <a:srgbClr val="000000"/>
                </a:solidFill>
              </a:defRPr>
            </a:lvl2pPr>
            <a:lvl3pPr marL="457200" indent="0">
              <a:spcBef>
                <a:spcPts val="0"/>
              </a:spcBef>
              <a:spcAft>
                <a:spcPts val="1500"/>
              </a:spcAft>
              <a:buNone/>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AF384C2C-AA58-4711-ADAA-236ADE8D64EF}"/>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19658BF4-0904-47A6-956B-D691917997E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A2AE594E-081A-407A-B791-618B0AD6925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53789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24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9969988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75" y="1203325"/>
            <a:ext cx="11567160" cy="249299"/>
          </a:xfrm>
        </p:spPr>
        <p:txBody>
          <a:bodyPr wrap="square" lIns="0" tIns="0" rIns="0" bIns="0">
            <a:spAutoFit/>
          </a:bodyPr>
          <a:lstStyle>
            <a:lvl1pPr marL="0" indent="0">
              <a:lnSpc>
                <a:spcPct val="90000"/>
              </a:lnSpc>
              <a:spcBef>
                <a:spcPts val="0"/>
              </a:spcBef>
              <a:spcAft>
                <a:spcPts val="1300"/>
              </a:spcAft>
              <a:buClr>
                <a:schemeClr val="tx1"/>
              </a:buClr>
              <a:buFont typeface="Arial" panose="020B0604020202020204" pitchFamily="34" charset="0"/>
              <a:buNone/>
              <a:defRPr sz="1800" b="0" i="0">
                <a:solidFill>
                  <a:schemeClr val="tx1"/>
                </a:solidFill>
                <a:latin typeface="+mn-lt"/>
              </a:defRPr>
            </a:lvl1pPr>
            <a:lvl2pPr marL="571500" indent="-342900">
              <a:lnSpc>
                <a:spcPct val="90000"/>
              </a:lnSpc>
              <a:spcBef>
                <a:spcPts val="0"/>
              </a:spcBef>
              <a:spcAft>
                <a:spcPts val="1300"/>
              </a:spcAft>
              <a:buClr>
                <a:schemeClr val="tx1"/>
              </a:buClr>
              <a:buFont typeface="Arial" panose="020B0604020202020204" pitchFamily="34" charset="0"/>
              <a:buChar char="•"/>
              <a:defRPr sz="2000">
                <a:solidFill>
                  <a:schemeClr val="tx1"/>
                </a:solidFill>
              </a:defRPr>
            </a:lvl2pPr>
            <a:lvl3pPr marL="800100" indent="-342900">
              <a:spcBef>
                <a:spcPts val="0"/>
              </a:spcBef>
              <a:spcAft>
                <a:spcPts val="1300"/>
              </a:spcAft>
              <a:buClr>
                <a:schemeClr val="tx1"/>
              </a:buClr>
              <a:buFont typeface="Arial" panose="020B0604020202020204" pitchFamily="34" charset="0"/>
              <a:buChar char="•"/>
              <a:defRPr sz="2000">
                <a:solidFill>
                  <a:schemeClr val="tx1"/>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solidFill>
                  <a:schemeClr val="tx1"/>
                </a:solidFill>
              </a:defRPr>
            </a:lvl1pPr>
          </a:lstStyle>
          <a:p>
            <a:r>
              <a:rPr lang="en-US" dirty="0"/>
              <a:t>Contents</a:t>
            </a:r>
          </a:p>
        </p:txBody>
      </p:sp>
    </p:spTree>
    <p:extLst>
      <p:ext uri="{BB962C8B-B14F-4D97-AF65-F5344CB8AC3E}">
        <p14:creationId xmlns:p14="http://schemas.microsoft.com/office/powerpoint/2010/main" val="3494580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34975" y="372074"/>
            <a:ext cx="11563350" cy="758825"/>
          </a:xfrm>
        </p:spPr>
        <p:txBody>
          <a:bodyPr/>
          <a:lstStyle/>
          <a:p>
            <a:r>
              <a:rPr lang="en-US"/>
              <a:t>Click to edit Master title style</a:t>
            </a:r>
          </a:p>
        </p:txBody>
      </p:sp>
      <p:sp>
        <p:nvSpPr>
          <p:cNvPr id="4" name="Text Placeholder 3"/>
          <p:cNvSpPr>
            <a:spLocks noGrp="1"/>
          </p:cNvSpPr>
          <p:nvPr>
            <p:ph type="body" sz="quarter" idx="10"/>
          </p:nvPr>
        </p:nvSpPr>
        <p:spPr>
          <a:xfrm>
            <a:off x="431165" y="1139952"/>
            <a:ext cx="5486399" cy="1606594"/>
          </a:xfrm>
        </p:spPr>
        <p:txBody>
          <a:bodyPr wrap="square">
            <a:spAutoFit/>
          </a:bodyPr>
          <a:lstStyle>
            <a:lvl1pPr marL="0" indent="0">
              <a:spcBef>
                <a:spcPts val="1224"/>
              </a:spcBef>
              <a:buClr>
                <a:schemeClr val="tx1"/>
              </a:buClr>
              <a:buFont typeface="Wingdings" panose="05000000000000000000" pitchFamily="2" charset="2"/>
              <a:buNone/>
              <a:defRPr sz="26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39952"/>
            <a:ext cx="5329871" cy="2277547"/>
          </a:xfrm>
        </p:spPr>
        <p:txBody>
          <a:bodyPr wrap="square">
            <a:spAutoFit/>
          </a:bodyPr>
          <a:lstStyle>
            <a:lvl1pPr marL="0" indent="0">
              <a:spcBef>
                <a:spcPts val="1224"/>
              </a:spcBef>
              <a:buClr>
                <a:schemeClr val="tx1"/>
              </a:buClr>
              <a:buFont typeface="Arial" panose="020B0604020202020204" pitchFamily="34" charset="0"/>
              <a:buNone/>
              <a:defRPr lang="en-US" sz="26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dirty="0"/>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dirty="0"/>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dirty="0"/>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dirty="0"/>
              <a:t>Fifth level</a:t>
            </a:r>
          </a:p>
        </p:txBody>
      </p:sp>
    </p:spTree>
    <p:extLst>
      <p:ext uri="{BB962C8B-B14F-4D97-AF65-F5344CB8AC3E}">
        <p14:creationId xmlns:p14="http://schemas.microsoft.com/office/powerpoint/2010/main" val="281880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9"/>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98817"/>
          </a:xfrm>
        </p:spPr>
        <p:txBody>
          <a:bodyPr wrap="square" lIns="0" tIns="0" rIns="0" bIns="0">
            <a:spAutoFit/>
          </a:bodyPr>
          <a:lstStyle>
            <a:lvl1pPr marL="0" indent="0">
              <a:lnSpc>
                <a:spcPct val="90000"/>
              </a:lnSpc>
              <a:spcBef>
                <a:spcPts val="0"/>
              </a:spcBef>
              <a:spcAft>
                <a:spcPts val="1500"/>
              </a:spcAft>
              <a:buNone/>
              <a:defRPr sz="2600" b="0" i="0">
                <a:solidFill>
                  <a:srgbClr val="000000"/>
                </a:solidFill>
                <a:latin typeface="+mn-lt"/>
              </a:defRPr>
            </a:lvl1pPr>
            <a:lvl2pPr marL="228600" indent="0">
              <a:lnSpc>
                <a:spcPct val="90000"/>
              </a:lnSpc>
              <a:spcBef>
                <a:spcPts val="0"/>
              </a:spcBef>
              <a:spcAft>
                <a:spcPts val="1500"/>
              </a:spcAft>
              <a:buNone/>
              <a:defRPr sz="2000">
                <a:solidFill>
                  <a:srgbClr val="000000"/>
                </a:solidFill>
              </a:defRPr>
            </a:lvl2pPr>
            <a:lvl3pPr marL="457200" indent="0">
              <a:spcBef>
                <a:spcPts val="0"/>
              </a:spcBef>
              <a:spcAft>
                <a:spcPts val="1500"/>
              </a:spcAft>
              <a:buNone/>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spTree>
    <p:extLst>
      <p:ext uri="{BB962C8B-B14F-4D97-AF65-F5344CB8AC3E}">
        <p14:creationId xmlns:p14="http://schemas.microsoft.com/office/powerpoint/2010/main" val="41476370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40"/>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71117"/>
          </a:xfrm>
        </p:spPr>
        <p:txBody>
          <a:bodyPr wrap="square" lIns="0" tIns="0" rIns="0" bIns="0">
            <a:spAutoFit/>
          </a:bodyPr>
          <a:lstStyle>
            <a:lvl1pPr marL="457200" indent="-457200">
              <a:lnSpc>
                <a:spcPct val="90000"/>
              </a:lnSpc>
              <a:spcBef>
                <a:spcPts val="0"/>
              </a:spcBef>
              <a:spcAft>
                <a:spcPts val="1500"/>
              </a:spcAft>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500"/>
              </a:spcAft>
              <a:buFont typeface="Arial" panose="020B0604020202020204" pitchFamily="34" charset="0"/>
              <a:buChar char="•"/>
              <a:defRPr sz="2000">
                <a:solidFill>
                  <a:srgbClr val="000000"/>
                </a:solidFill>
              </a:defRPr>
            </a:lvl2pPr>
            <a:lvl3pPr marL="800100" indent="-342900">
              <a:spcBef>
                <a:spcPts val="0"/>
              </a:spcBef>
              <a:spcAft>
                <a:spcPts val="1500"/>
              </a:spcAft>
              <a:buFont typeface="Arial" panose="020B0604020202020204" pitchFamily="34" charset="0"/>
              <a:buChar char="•"/>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spTree>
    <p:extLst>
      <p:ext uri="{BB962C8B-B14F-4D97-AF65-F5344CB8AC3E}">
        <p14:creationId xmlns:p14="http://schemas.microsoft.com/office/powerpoint/2010/main" val="108933961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amp; body slide (with one level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721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60101"/>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spTree>
    <p:extLst>
      <p:ext uri="{BB962C8B-B14F-4D97-AF65-F5344CB8AC3E}">
        <p14:creationId xmlns:p14="http://schemas.microsoft.com/office/powerpoint/2010/main" val="34401817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agram Slide - Full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67787"/>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Full Page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50674"/>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spTree>
    <p:extLst>
      <p:ext uri="{BB962C8B-B14F-4D97-AF65-F5344CB8AC3E}">
        <p14:creationId xmlns:p14="http://schemas.microsoft.com/office/powerpoint/2010/main" val="114791131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7341952"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spTree>
    <p:extLst>
      <p:ext uri="{BB962C8B-B14F-4D97-AF65-F5344CB8AC3E}">
        <p14:creationId xmlns:p14="http://schemas.microsoft.com/office/powerpoint/2010/main" val="15361022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spTree>
    <p:extLst>
      <p:ext uri="{BB962C8B-B14F-4D97-AF65-F5344CB8AC3E}">
        <p14:creationId xmlns:p14="http://schemas.microsoft.com/office/powerpoint/2010/main" val="341272836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Diagram Slide - Half Page large sub headin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13776"/>
          </a:xfrm>
        </p:spPr>
        <p:txBody>
          <a:bodyPr wrap="square" lIns="0" tIns="0" rIns="0" bIns="0">
            <a:spAutoFit/>
          </a:bodyPr>
          <a:lstStyle>
            <a:lvl1pPr marL="280800" indent="-280800">
              <a:lnSpc>
                <a:spcPts val="1765"/>
              </a:lnSpc>
              <a:spcBef>
                <a:spcPts val="0"/>
              </a:spcBef>
              <a:spcAft>
                <a:spcPts val="2000"/>
              </a:spcAft>
              <a:buClr>
                <a:srgbClr val="000000"/>
              </a:buClr>
              <a:buSzPct val="90000"/>
              <a:buFont typeface="Arial" panose="020B0604020202020204" pitchFamily="34" charset="0"/>
              <a:buChar char="•"/>
              <a:defRPr sz="14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
        <p:nvSpPr>
          <p:cNvPr id="6" name="Text Placeholder 3">
            <a:extLst>
              <a:ext uri="{FF2B5EF4-FFF2-40B4-BE49-F238E27FC236}">
                <a16:creationId xmlns:a16="http://schemas.microsoft.com/office/drawing/2014/main" id="{996582D2-E275-4B9C-BB79-E92497BFC2B3}"/>
              </a:ext>
            </a:extLst>
          </p:cNvPr>
          <p:cNvSpPr>
            <a:spLocks noGrp="1"/>
          </p:cNvSpPr>
          <p:nvPr>
            <p:ph type="body" sz="quarter" idx="12" hasCustomPrompt="1"/>
          </p:nvPr>
        </p:nvSpPr>
        <p:spPr>
          <a:xfrm>
            <a:off x="434974" y="1150674"/>
            <a:ext cx="6047306" cy="276999"/>
          </a:xfrm>
        </p:spPr>
        <p:txBody>
          <a:bodyPr wrap="square" lIns="0" tIns="0" rIns="0" bIns="0">
            <a:spAutoFit/>
          </a:bodyPr>
          <a:lstStyle>
            <a:lvl1pPr marL="0" indent="0">
              <a:lnSpc>
                <a:spcPct val="90000"/>
              </a:lnSpc>
              <a:spcBef>
                <a:spcPts val="0"/>
              </a:spcBef>
              <a:spcAft>
                <a:spcPts val="1300"/>
              </a:spcAft>
              <a:buNone/>
              <a:defRPr sz="20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20pt</a:t>
            </a:r>
          </a:p>
        </p:txBody>
      </p:sp>
    </p:spTree>
    <p:extLst>
      <p:ext uri="{BB962C8B-B14F-4D97-AF65-F5344CB8AC3E}">
        <p14:creationId xmlns:p14="http://schemas.microsoft.com/office/powerpoint/2010/main" val="11466475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40"/>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6B778ED9-F417-4B4C-B34B-95095ADF7974}"/>
              </a:ext>
            </a:extLst>
          </p:cNvPr>
          <p:cNvSpPr>
            <a:spLocks noGrp="1"/>
          </p:cNvSpPr>
          <p:nvPr>
            <p:ph type="body" sz="quarter" idx="10" hasCustomPrompt="1"/>
          </p:nvPr>
        </p:nvSpPr>
        <p:spPr>
          <a:xfrm>
            <a:off x="434975" y="1132568"/>
            <a:ext cx="11567160" cy="1271117"/>
          </a:xfrm>
        </p:spPr>
        <p:txBody>
          <a:bodyPr wrap="square" lIns="0" tIns="0" rIns="0" bIns="0">
            <a:spAutoFit/>
          </a:bodyPr>
          <a:lstStyle>
            <a:lvl1pPr marL="457200" indent="-457200">
              <a:lnSpc>
                <a:spcPct val="90000"/>
              </a:lnSpc>
              <a:spcBef>
                <a:spcPts val="0"/>
              </a:spcBef>
              <a:spcAft>
                <a:spcPts val="1500"/>
              </a:spcAft>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500"/>
              </a:spcAft>
              <a:buFont typeface="Arial" panose="020B0604020202020204" pitchFamily="34" charset="0"/>
              <a:buChar char="•"/>
              <a:defRPr sz="2000">
                <a:solidFill>
                  <a:srgbClr val="000000"/>
                </a:solidFill>
              </a:defRPr>
            </a:lvl2pPr>
            <a:lvl3pPr marL="800100" indent="-342900">
              <a:spcBef>
                <a:spcPts val="0"/>
              </a:spcBef>
              <a:spcAft>
                <a:spcPts val="1500"/>
              </a:spcAft>
              <a:buFont typeface="Arial" panose="020B0604020202020204" pitchFamily="34" charset="0"/>
              <a:buChar char="•"/>
              <a:defRPr sz="18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18pt</a:t>
            </a:r>
          </a:p>
        </p:txBody>
      </p:sp>
      <p:grpSp>
        <p:nvGrpSpPr>
          <p:cNvPr id="8" name="Group 7">
            <a:extLst>
              <a:ext uri="{FF2B5EF4-FFF2-40B4-BE49-F238E27FC236}">
                <a16:creationId xmlns:a16="http://schemas.microsoft.com/office/drawing/2014/main" id="{482B3298-C396-4B6A-B839-DD4C1D6291D1}"/>
              </a:ext>
            </a:extLst>
          </p:cNvPr>
          <p:cNvGrpSpPr/>
          <p:nvPr userDrawn="1"/>
        </p:nvGrpSpPr>
        <p:grpSpPr>
          <a:xfrm>
            <a:off x="445128" y="6559056"/>
            <a:ext cx="11553197" cy="96950"/>
            <a:chOff x="445128" y="6559056"/>
            <a:chExt cx="11553197" cy="96950"/>
          </a:xfrm>
        </p:grpSpPr>
        <p:sp>
          <p:nvSpPr>
            <p:cNvPr id="9" name="TextBox 8">
              <a:extLst>
                <a:ext uri="{FF2B5EF4-FFF2-40B4-BE49-F238E27FC236}">
                  <a16:creationId xmlns:a16="http://schemas.microsoft.com/office/drawing/2014/main" id="{5E162458-E272-4FC1-96FB-E4C7FCF912F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0" name="Freeform: Shape 9">
              <a:extLst>
                <a:ext uri="{FF2B5EF4-FFF2-40B4-BE49-F238E27FC236}">
                  <a16:creationId xmlns:a16="http://schemas.microsoft.com/office/drawing/2014/main" id="{DCB186CC-A290-41E2-9C45-575E1A2428DE}"/>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1861818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iagram Slide - Half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415940"/>
            <a:ext cx="5772149" cy="230832"/>
          </a:xfrm>
        </p:spPr>
        <p:txBody>
          <a:bodyPr wrap="square" lIns="0" tIns="0" rIns="0" bIns="0">
            <a:spAutoFit/>
          </a:bodyPr>
          <a:lstStyle>
            <a:lvl1pPr marL="291600" indent="-291600">
              <a:lnSpc>
                <a:spcPts val="1826"/>
              </a:lnSpc>
              <a:spcBef>
                <a:spcPts val="1020"/>
              </a:spcBef>
              <a:spcAft>
                <a:spcPts val="2600"/>
              </a:spcAft>
              <a:buClr>
                <a:srgbClr val="000000"/>
              </a:buClr>
              <a:buSzPct val="90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90000"/>
              <a:buFont typeface="Arial" panose="020B0604020202020204" pitchFamily="34" charset="0"/>
              <a:buChar char="•"/>
              <a:defRPr sz="1800">
                <a:solidFill>
                  <a:srgbClr val="000000"/>
                </a:solidFill>
              </a:defRPr>
            </a:lvl2pPr>
            <a:lvl3pPr marL="822960" indent="-228600">
              <a:spcBef>
                <a:spcPts val="0"/>
              </a:spcBef>
              <a:spcAft>
                <a:spcPts val="1300"/>
              </a:spcAft>
              <a:buClr>
                <a:srgbClr val="000000"/>
              </a:buClr>
              <a:buSzPct val="90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4" y="367785"/>
            <a:ext cx="7341953"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Half Page Segoe UI </a:t>
            </a:r>
            <a:r>
              <a:rPr lang="en-US" dirty="0" err="1"/>
              <a:t>Semibold</a:t>
            </a:r>
            <a:r>
              <a:rPr lang="en-US" dirty="0"/>
              <a:t> 32pt</a:t>
            </a:r>
          </a:p>
        </p:txBody>
      </p:sp>
    </p:spTree>
    <p:extLst>
      <p:ext uri="{BB962C8B-B14F-4D97-AF65-F5344CB8AC3E}">
        <p14:creationId xmlns:p14="http://schemas.microsoft.com/office/powerpoint/2010/main" val="153136233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2182297"/>
            <a:ext cx="11567160" cy="1247521"/>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rgbClr val="000000"/>
                </a:solidFill>
              </a:defRPr>
            </a:lvl2pPr>
            <a:lvl3pPr marL="457200" indent="0">
              <a:spcBef>
                <a:spcPts val="0"/>
              </a:spcBef>
              <a:spcAft>
                <a:spcPts val="1300"/>
              </a:spcAft>
              <a:buNone/>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6771424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ing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639372"/>
            <a:ext cx="10926763" cy="811504"/>
          </a:xfrm>
        </p:spPr>
        <p:txBody>
          <a:bodyPr wrap="square" lIns="0" tIns="0" rIns="0" bIns="0">
            <a:spAutoFit/>
          </a:bodyPr>
          <a:lstStyle>
            <a:lvl1pPr marL="273600" indent="-291600">
              <a:lnSpc>
                <a:spcPts val="2000"/>
              </a:lnSpc>
              <a:spcBef>
                <a:spcPts val="612"/>
              </a:spcBef>
              <a:spcAft>
                <a:spcPts val="2600"/>
              </a:spcAft>
              <a:buClr>
                <a:srgbClr val="000000"/>
              </a:buClr>
              <a:buFont typeface="Arial" panose="020B0604020202020204" pitchFamily="34" charset="0"/>
              <a:buChar char="•"/>
              <a:defRPr sz="18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16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a:t>
            </a:r>
          </a:p>
          <a:p>
            <a:pPr lvl="1"/>
            <a:r>
              <a:rPr lang="en-US" dirty="0"/>
              <a:t>Second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8"/>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with Bullets Segoe UI </a:t>
            </a:r>
            <a:r>
              <a:rPr lang="en-US" dirty="0" err="1"/>
              <a:t>Semibold</a:t>
            </a:r>
            <a:r>
              <a:rPr lang="en-US" dirty="0"/>
              <a:t> 32pt</a:t>
            </a:r>
          </a:p>
        </p:txBody>
      </p:sp>
    </p:spTree>
    <p:extLst>
      <p:ext uri="{BB962C8B-B14F-4D97-AF65-F5344CB8AC3E}">
        <p14:creationId xmlns:p14="http://schemas.microsoft.com/office/powerpoint/2010/main" val="26298272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32568"/>
            <a:ext cx="11567160" cy="1247521"/>
          </a:xfrm>
        </p:spPr>
        <p:txBody>
          <a:bodyPr wrap="square" lIns="0" tIns="0" rIns="0" bIns="0">
            <a:spAutoFit/>
          </a:bodyPr>
          <a:lstStyle>
            <a:lvl1pPr marL="457200" indent="-457200">
              <a:lnSpc>
                <a:spcPct val="90000"/>
              </a:lnSpc>
              <a:spcBef>
                <a:spcPts val="0"/>
              </a:spcBef>
              <a:spcAft>
                <a:spcPts val="1300"/>
              </a:spcAft>
              <a:buClr>
                <a:srgbClr val="000000"/>
              </a:buClr>
              <a:buFont typeface="Arial" panose="020B0604020202020204" pitchFamily="34" charset="0"/>
              <a:buChar char="•"/>
              <a:defRPr sz="2600" b="0" i="0">
                <a:solidFill>
                  <a:srgbClr val="000000"/>
                </a:solidFill>
                <a:latin typeface="+mn-lt"/>
              </a:defRPr>
            </a:lvl1pPr>
            <a:lvl2pPr marL="571500" indent="-342900">
              <a:lnSpc>
                <a:spcPct val="90000"/>
              </a:lnSpc>
              <a:spcBef>
                <a:spcPts val="0"/>
              </a:spcBef>
              <a:spcAft>
                <a:spcPts val="1300"/>
              </a:spcAft>
              <a:buClr>
                <a:srgbClr val="000000"/>
              </a:buClr>
              <a:buFont typeface="Arial" panose="020B0604020202020204" pitchFamily="34" charset="0"/>
              <a:buChar char="•"/>
              <a:defRPr sz="2000">
                <a:solidFill>
                  <a:srgbClr val="000000"/>
                </a:solidFill>
              </a:defRPr>
            </a:lvl2pPr>
            <a:lvl3pPr marL="800100" indent="-342900">
              <a:spcBef>
                <a:spcPts val="0"/>
              </a:spcBef>
              <a:spcAft>
                <a:spcPts val="1300"/>
              </a:spcAft>
              <a:buClr>
                <a:srgbClr val="000000"/>
              </a:buClr>
              <a:buFont typeface="Arial" panose="020B0604020202020204" pitchFamily="34" charset="0"/>
              <a:buChar char="•"/>
              <a:defRPr sz="20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6837"/>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81817306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367785"/>
            <a:ext cx="11563350" cy="773112"/>
          </a:xfrm>
          <a:prstGeom prst="rect">
            <a:avLst/>
          </a:prstGeom>
        </p:spPr>
        <p:txBody>
          <a:bodyPr vert="horz" wrap="square" lIns="0" tIns="164592" rIns="0" bIns="0" rtlCol="0" anchor="t">
            <a:noAutofit/>
          </a:bodyP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7938136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63921790"/>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8" name="Picture 7" descr="A person sitting at a table using a computer&#10;&#10;Description generated with very high confidence">
            <a:extLst>
              <a:ext uri="{FF2B5EF4-FFF2-40B4-BE49-F238E27FC236}">
                <a16:creationId xmlns:a16="http://schemas.microsoft.com/office/drawing/2014/main" id="{EC6D24AE-A031-4414-8103-CCA3EFB0E6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1"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429291840"/>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21A2F3-AB4A-4D65-91A9-D8F2201ED93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8" name="Rectangle 7">
            <a:extLst>
              <a:ext uri="{FF2B5EF4-FFF2-40B4-BE49-F238E27FC236}">
                <a16:creationId xmlns:a16="http://schemas.microsoft.com/office/drawing/2014/main" id="{889CC744-D785-4506-BCBF-2BD65264B421}"/>
              </a:ext>
            </a:extLst>
          </p:cNvPr>
          <p:cNvSpPr/>
          <p:nvPr userDrawn="1"/>
        </p:nvSpPr>
        <p:spPr>
          <a:xfrm>
            <a:off x="0" y="0"/>
            <a:ext cx="12436475" cy="6994525"/>
          </a:xfrm>
          <a:prstGeom prst="rect">
            <a:avLst/>
          </a:prstGeom>
          <a:gradFill>
            <a:gsLst>
              <a:gs pos="0">
                <a:schemeClr val="accent1">
                  <a:lumMod val="5000"/>
                  <a:lumOff val="95000"/>
                  <a:alpha val="0"/>
                </a:schemeClr>
              </a:gs>
              <a:gs pos="91000">
                <a:schemeClr val="bg1"/>
              </a:gs>
              <a:gs pos="34000">
                <a:schemeClr val="bg1">
                  <a:alpha val="69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3</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31806829"/>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Photo layout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4139F0-013B-47E0-A272-817030873E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7" name="Rectangle 6">
            <a:extLst>
              <a:ext uri="{FF2B5EF4-FFF2-40B4-BE49-F238E27FC236}">
                <a16:creationId xmlns:a16="http://schemas.microsoft.com/office/drawing/2014/main" id="{F18EB32B-D522-4E58-8D46-34BA7BA1C2EE}"/>
              </a:ext>
            </a:extLst>
          </p:cNvPr>
          <p:cNvSpPr/>
          <p:nvPr userDrawn="1"/>
        </p:nvSpPr>
        <p:spPr>
          <a:xfrm>
            <a:off x="0" y="0"/>
            <a:ext cx="12436475"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4</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163239630"/>
      </p:ext>
    </p:extLst>
  </p:cSld>
  <p:clrMapOvr>
    <a:masterClrMapping/>
  </p:clrMapOvr>
  <p:transition>
    <p:fade/>
  </p:transition>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5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6475"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1" name="Title Placeholder 1">
            <a:extLst>
              <a:ext uri="{FF2B5EF4-FFF2-40B4-BE49-F238E27FC236}">
                <a16:creationId xmlns:a16="http://schemas.microsoft.com/office/drawing/2014/main" id="{85986B33-16A7-41BF-A293-9DA7A5BD64EF}"/>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5</a:t>
            </a:r>
          </a:p>
        </p:txBody>
      </p:sp>
      <p:sp>
        <p:nvSpPr>
          <p:cNvPr id="14" name="Text Placeholder 3">
            <a:extLst>
              <a:ext uri="{FF2B5EF4-FFF2-40B4-BE49-F238E27FC236}">
                <a16:creationId xmlns:a16="http://schemas.microsoft.com/office/drawing/2014/main" id="{4B7BD6DC-AEDB-4BA3-8BDC-85765ACBD41F}"/>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66696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body slide (with one level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7721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60101"/>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5B6B69DE-8FA9-49DF-8E5F-3AB62AB782CF}"/>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4398E568-2791-4889-B0A3-986728F8BAA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D69173D9-291E-416E-B56B-C16C932E7EB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4332702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7_Section Title">
    <p:bg>
      <p:bgPr>
        <a:solidFill>
          <a:schemeClr val="bg2"/>
        </a:solidFill>
        <a:effectLst/>
      </p:bgPr>
    </p:bg>
    <p:spTree>
      <p:nvGrpSpPr>
        <p:cNvPr id="1" name=""/>
        <p:cNvGrpSpPr/>
        <p:nvPr/>
      </p:nvGrpSpPr>
      <p:grpSpPr>
        <a:xfrm>
          <a:off x="0" y="0"/>
          <a:ext cx="0" cy="0"/>
          <a:chOff x="0" y="0"/>
          <a:chExt cx="0" cy="0"/>
        </a:xfrm>
      </p:grpSpPr>
      <p:pic>
        <p:nvPicPr>
          <p:cNvPr id="6" name="Picture Placeholder 2">
            <a:extLst>
              <a:ext uri="{FF2B5EF4-FFF2-40B4-BE49-F238E27FC236}">
                <a16:creationId xmlns:a16="http://schemas.microsoft.com/office/drawing/2014/main" id="{B7434FCA-F5C4-49CA-B14B-CA43C82423DB}"/>
              </a:ext>
            </a:extLst>
          </p:cNvPr>
          <p:cNvPicPr>
            <a:picLocks noChangeAspect="1"/>
          </p:cNvPicPr>
          <p:nvPr userDrawn="1"/>
        </p:nvPicPr>
        <p:blipFill rotWithShape="1">
          <a:blip r:embed="rId2"/>
          <a:srcRect l="33384" t="21879" b="21879"/>
          <a:stretch/>
        </p:blipFill>
        <p:spPr>
          <a:xfrm>
            <a:off x="0" y="0"/>
            <a:ext cx="12436474" cy="6994525"/>
          </a:xfrm>
          <a:prstGeom prst="rect">
            <a:avLst/>
          </a:prstGeom>
        </p:spPr>
      </p:pic>
      <p:sp>
        <p:nvSpPr>
          <p:cNvPr id="12" name="Rectangle 11">
            <a:extLst>
              <a:ext uri="{FF2B5EF4-FFF2-40B4-BE49-F238E27FC236}">
                <a16:creationId xmlns:a16="http://schemas.microsoft.com/office/drawing/2014/main" id="{8E408D56-84F8-4E29-AD6E-D216357BE33B}"/>
              </a:ext>
            </a:extLst>
          </p:cNvPr>
          <p:cNvSpPr/>
          <p:nvPr userDrawn="1"/>
        </p:nvSpPr>
        <p:spPr>
          <a:xfrm>
            <a:off x="0" y="0"/>
            <a:ext cx="12436474" cy="6994525"/>
          </a:xfrm>
          <a:prstGeom prst="rect">
            <a:avLst/>
          </a:prstGeom>
          <a:gradFill>
            <a:gsLst>
              <a:gs pos="0">
                <a:schemeClr val="accent1">
                  <a:lumMod val="5000"/>
                  <a:lumOff val="95000"/>
                  <a:alpha val="0"/>
                </a:schemeClr>
              </a:gs>
              <a:gs pos="98230">
                <a:schemeClr val="bg1"/>
              </a:gs>
              <a:gs pos="47000">
                <a:schemeClr val="bg1">
                  <a:alpha val="46000"/>
                </a:schemeClr>
              </a:gs>
            </a:gsLst>
            <a:lin ang="10800000" scaled="0"/>
          </a:gradFill>
          <a:ln w="10795" cap="flat" cmpd="sng" algn="ctr">
            <a:noFill/>
            <a:prstDash val="solid"/>
          </a:ln>
          <a:effectLst/>
        </p:spPr>
        <p:txBody>
          <a:bodyPr rtlCol="0" anchor="ctr"/>
          <a:lstStyle/>
          <a:p>
            <a:pPr algn="ctr" defTabSz="932597">
              <a:defRPr/>
            </a:pPr>
            <a:endParaRPr lang="en-US" kern="0">
              <a:solidFill>
                <a:sysClr val="windowText" lastClr="000000"/>
              </a:solidFill>
              <a:latin typeface="Segoe UI"/>
            </a:endParaRPr>
          </a:p>
        </p:txBody>
      </p:sp>
      <p:sp>
        <p:nvSpPr>
          <p:cNvPr id="13" name="Title Placeholder 1">
            <a:extLst>
              <a:ext uri="{FF2B5EF4-FFF2-40B4-BE49-F238E27FC236}">
                <a16:creationId xmlns:a16="http://schemas.microsoft.com/office/drawing/2014/main" id="{8FD87490-BEFD-470C-8A94-4A917353D2DA}"/>
              </a:ext>
            </a:extLst>
          </p:cNvPr>
          <p:cNvSpPr>
            <a:spLocks noGrp="1"/>
          </p:cNvSpPr>
          <p:nvPr>
            <p:ph type="title" hasCustomPrompt="1"/>
          </p:nvPr>
        </p:nvSpPr>
        <p:spPr>
          <a:xfrm>
            <a:off x="434975" y="367785"/>
            <a:ext cx="5667375" cy="773112"/>
          </a:xfrm>
          <a:prstGeom prst="rect">
            <a:avLst/>
          </a:prstGeom>
        </p:spPr>
        <p:txBody>
          <a:bodyPr vert="horz" wrap="square" lIns="0" tIns="164592" rIns="0" bIns="0" rtlCol="0" anchor="t">
            <a:noAutofit/>
          </a:bodyPr>
          <a:lstStyle>
            <a:lvl1pPr>
              <a:defRPr/>
            </a:lvl1pPr>
          </a:lstStyle>
          <a:p>
            <a:r>
              <a:rPr lang="en-US" dirty="0"/>
              <a:t>Photo layout 6</a:t>
            </a:r>
          </a:p>
        </p:txBody>
      </p:sp>
    </p:spTree>
    <p:extLst>
      <p:ext uri="{BB962C8B-B14F-4D97-AF65-F5344CB8AC3E}">
        <p14:creationId xmlns:p14="http://schemas.microsoft.com/office/powerpoint/2010/main" val="109014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Photo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3396494639"/>
      </p:ext>
    </p:extLst>
  </p:cSld>
  <p:clrMapOvr>
    <a:masterClrMapping/>
  </p:clrMapOvr>
  <p:transition>
    <p:fade/>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ase Study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7635874" y="0"/>
            <a:ext cx="4800600" cy="6994525"/>
          </a:xfrm>
          <a:blipFill dpi="0" rotWithShape="1">
            <a:blip r:embed="rId2" cstate="screen">
              <a:extLst>
                <a:ext uri="{28A0092B-C50C-407E-A947-70E740481C1C}">
                  <a14:useLocalDpi xmlns:a14="http://schemas.microsoft.com/office/drawing/2010/main"/>
                </a:ext>
              </a:extLst>
            </a:blip>
            <a:srcRect/>
            <a:stretch>
              <a:fillRect l="-6560" r="-20556"/>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367784"/>
            <a:ext cx="5667375" cy="773112"/>
          </a:xfrm>
          <a:prstGeom prst="rect">
            <a:avLst/>
          </a:prstGeom>
        </p:spPr>
        <p:txBody>
          <a:bodyPr vert="horz" wrap="square" lIns="0" tIns="164592" rIns="0" bIns="0" rtlCol="0" anchor="t">
            <a:noAutofit/>
          </a:bodyPr>
          <a:lstStyle>
            <a:lvl1pPr>
              <a:defRPr/>
            </a:lvl1pPr>
          </a:lstStyle>
          <a:p>
            <a:r>
              <a:rPr lang="en-US" dirty="0"/>
              <a:t>Case Study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414622"/>
            <a:ext cx="5667374" cy="2433101"/>
          </a:xfrm>
        </p:spPr>
        <p:txBody>
          <a:bodyPr wrap="square" lIns="0" tIns="0" rIns="0" bIns="0">
            <a:noAutofit/>
          </a:bodyPr>
          <a:lstStyle>
            <a:lvl1pPr marL="291600" marR="0" indent="-291600" algn="l" defTabSz="932742" rtl="0" eaLnBrk="1" fontAlgn="auto" latinLnBrk="0" hangingPunct="1">
              <a:lnSpc>
                <a:spcPts val="1826"/>
              </a:lnSpc>
              <a:spcBef>
                <a:spcPts val="1020"/>
              </a:spcBef>
              <a:spcAft>
                <a:spcPts val="2600"/>
              </a:spcAft>
              <a:buClr>
                <a:srgbClr val="000000"/>
              </a:buClr>
              <a:buSzPct val="90000"/>
              <a:buFont typeface="Arial" panose="020B0604020202020204" pitchFamily="34" charset="0"/>
              <a:buChar char="•"/>
              <a:tabLst/>
              <a:defRPr sz="1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Subhead Segoe UI 18pt</a:t>
            </a:r>
          </a:p>
        </p:txBody>
      </p:sp>
      <p:pic>
        <p:nvPicPr>
          <p:cNvPr id="9" name="Picture 8">
            <a:extLst>
              <a:ext uri="{FF2B5EF4-FFF2-40B4-BE49-F238E27FC236}">
                <a16:creationId xmlns:a16="http://schemas.microsoft.com/office/drawing/2014/main" id="{125D0BA8-365A-492B-A1E6-A5E0003C6C02}"/>
              </a:ext>
            </a:extLst>
          </p:cNvPr>
          <p:cNvPicPr>
            <a:picLocks noChangeAspect="1"/>
          </p:cNvPicPr>
          <p:nvPr userDrawn="1"/>
        </p:nvPicPr>
        <p:blipFill>
          <a:blip r:embed="rId3"/>
          <a:stretch>
            <a:fillRect/>
          </a:stretch>
        </p:blipFill>
        <p:spPr>
          <a:xfrm>
            <a:off x="425332" y="4364679"/>
            <a:ext cx="479924" cy="479924"/>
          </a:xfrm>
          <a:prstGeom prst="rect">
            <a:avLst/>
          </a:prstGeom>
        </p:spPr>
      </p:pic>
      <p:sp>
        <p:nvSpPr>
          <p:cNvPr id="11" name="Text Placeholder 3">
            <a:extLst>
              <a:ext uri="{FF2B5EF4-FFF2-40B4-BE49-F238E27FC236}">
                <a16:creationId xmlns:a16="http://schemas.microsoft.com/office/drawing/2014/main" id="{A6EB9D36-C8C9-4402-9BBD-21AD6F7B393B}"/>
              </a:ext>
            </a:extLst>
          </p:cNvPr>
          <p:cNvSpPr>
            <a:spLocks noGrp="1"/>
          </p:cNvSpPr>
          <p:nvPr>
            <p:ph type="body" sz="quarter" idx="13" hasCustomPrompt="1"/>
          </p:nvPr>
        </p:nvSpPr>
        <p:spPr>
          <a:xfrm>
            <a:off x="969449" y="4575270"/>
            <a:ext cx="5130778" cy="1237056"/>
          </a:xfrm>
        </p:spPr>
        <p:txBody>
          <a:bodyPr wrap="square" lIns="0" tIns="0" rIns="0" bIns="0">
            <a:noAutofit/>
          </a:bodyPr>
          <a:lstStyle>
            <a:lvl1pPr marL="0" marR="0" indent="0" algn="l" defTabSz="932742" rtl="0" eaLnBrk="1" fontAlgn="auto" latinLnBrk="0" hangingPunct="1">
              <a:lnSpc>
                <a:spcPct val="100000"/>
              </a:lnSpc>
              <a:spcBef>
                <a:spcPts val="1020"/>
              </a:spcBef>
              <a:spcAft>
                <a:spcPts val="0"/>
              </a:spcAft>
              <a:buClr>
                <a:srgbClr val="000000"/>
              </a:buClr>
              <a:buSzPct val="90000"/>
              <a:buFont typeface="Arial" panose="020B0604020202020204" pitchFamily="34" charset="0"/>
              <a:buNone/>
              <a:tabLst/>
              <a:defRPr sz="1600" b="0" i="1">
                <a:solidFill>
                  <a:schemeClr val="accent1"/>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Quote Segoe UI 16pt</a:t>
            </a:r>
          </a:p>
        </p:txBody>
      </p:sp>
      <p:sp>
        <p:nvSpPr>
          <p:cNvPr id="12" name="Text Placeholder 3">
            <a:extLst>
              <a:ext uri="{FF2B5EF4-FFF2-40B4-BE49-F238E27FC236}">
                <a16:creationId xmlns:a16="http://schemas.microsoft.com/office/drawing/2014/main" id="{041B5CE6-9B83-495E-88A3-CD206C22CFDF}"/>
              </a:ext>
            </a:extLst>
          </p:cNvPr>
          <p:cNvSpPr>
            <a:spLocks noGrp="1"/>
          </p:cNvSpPr>
          <p:nvPr>
            <p:ph type="body" sz="quarter" idx="14" hasCustomPrompt="1"/>
          </p:nvPr>
        </p:nvSpPr>
        <p:spPr>
          <a:xfrm>
            <a:off x="432852" y="6539884"/>
            <a:ext cx="5667374" cy="144069"/>
          </a:xfrm>
        </p:spPr>
        <p:txBody>
          <a:bodyPr wrap="square" lIns="0" tIns="0" rIns="0" bIns="0">
            <a:noAutofit/>
          </a:bodyPr>
          <a:lstStyle>
            <a:lvl1pPr marL="0" marR="0" indent="0" algn="l" defTabSz="932742" rtl="0" eaLnBrk="1" fontAlgn="auto" latinLnBrk="0" hangingPunct="1">
              <a:lnSpc>
                <a:spcPct val="90000"/>
              </a:lnSpc>
              <a:spcBef>
                <a:spcPts val="469"/>
              </a:spcBef>
              <a:spcAft>
                <a:spcPts val="0"/>
              </a:spcAft>
              <a:buClr>
                <a:srgbClr val="000000"/>
              </a:buClr>
              <a:buSzPct val="90000"/>
              <a:buFont typeface="Arial" panose="020B0604020202020204" pitchFamily="34" charset="0"/>
              <a:buNone/>
              <a:tabLst/>
              <a:defRPr sz="10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dirty="0"/>
              <a:t>Info Segoe UI 10pt</a:t>
            </a:r>
          </a:p>
        </p:txBody>
      </p:sp>
    </p:spTree>
    <p:extLst>
      <p:ext uri="{BB962C8B-B14F-4D97-AF65-F5344CB8AC3E}">
        <p14:creationId xmlns:p14="http://schemas.microsoft.com/office/powerpoint/2010/main" val="1334031611"/>
      </p:ext>
    </p:extLst>
  </p:cSld>
  <p:clrMapOvr>
    <a:masterClrMapping/>
  </p:clrMapOvr>
  <p:transition>
    <p:fade/>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with photo and ti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01179"/>
            <a:ext cx="6400736" cy="1828800"/>
          </a:xfrm>
          <a:noFill/>
        </p:spPr>
        <p:txBody>
          <a:bodyPr lIns="146304" tIns="91440" rIns="146304" bIns="91440" anchor="t" anchorCtr="0"/>
          <a:lstStyle>
            <a:lvl1pPr>
              <a:defRPr sz="4896" spc="-100"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2"/>
            <a:ext cx="6402388" cy="565027"/>
          </a:xfrm>
        </p:spPr>
        <p:txBody>
          <a:bodyPr wrap="square" lIns="164592" tIns="109728" rIns="164592" bIns="109728">
            <a:spAutoFit/>
          </a:bodyPr>
          <a:lstStyle>
            <a:lvl1pPr marL="0" indent="0">
              <a:spcBef>
                <a:spcPts val="0"/>
              </a:spcBef>
              <a:buNone/>
              <a:defRPr sz="2448">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22457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33867"/>
            <a:ext cx="6400736" cy="1526789"/>
          </a:xfrm>
          <a:noFill/>
        </p:spPr>
        <p:txBody>
          <a:bodyPr lIns="146304" tIns="91440" rIns="146304" bIns="91440" anchor="t" anchorCtr="0"/>
          <a:lstStyle>
            <a:lvl1pPr>
              <a:defRPr sz="4800" spc="-100" baseline="0">
                <a:solidFill>
                  <a:schemeClr val="bg1"/>
                </a:solidFill>
                <a:latin typeface="+mj-lt"/>
              </a:defRPr>
            </a:lvl1pPr>
          </a:lstStyle>
          <a:p>
            <a:r>
              <a:rPr lang="en-US" dirty="0"/>
              <a:t>Section title</a:t>
            </a:r>
          </a:p>
        </p:txBody>
      </p:sp>
    </p:spTree>
    <p:extLst>
      <p:ext uri="{BB962C8B-B14F-4D97-AF65-F5344CB8AC3E}">
        <p14:creationId xmlns:p14="http://schemas.microsoft.com/office/powerpoint/2010/main" val="118641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AC67553-4A0D-41D7-9889-0D58AD3AB6BB}"/>
              </a:ext>
            </a:extLst>
          </p:cNvPr>
          <p:cNvSpPr/>
          <p:nvPr userDrawn="1"/>
        </p:nvSpPr>
        <p:spPr bwMode="auto">
          <a:xfrm>
            <a:off x="0"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spTree>
    <p:extLst>
      <p:ext uri="{BB962C8B-B14F-4D97-AF65-F5344CB8AC3E}">
        <p14:creationId xmlns:p14="http://schemas.microsoft.com/office/powerpoint/2010/main" val="377277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6662523-2A87-4A73-A570-3904FD5C779A}"/>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1912" b="18092"/>
          <a:stretch/>
        </p:blipFill>
        <p:spPr>
          <a:xfrm>
            <a:off x="-1" y="0"/>
            <a:ext cx="12436475" cy="6994525"/>
          </a:xfrm>
          <a:prstGeom prst="rect">
            <a:avLst/>
          </a:prstGeom>
        </p:spPr>
      </p:pic>
      <p:sp>
        <p:nvSpPr>
          <p:cNvPr id="10" name="Rectangle 9">
            <a:extLst>
              <a:ext uri="{FF2B5EF4-FFF2-40B4-BE49-F238E27FC236}">
                <a16:creationId xmlns:a16="http://schemas.microsoft.com/office/drawing/2014/main" id="{4D00BBA8-9D6A-448E-A9BD-BC52513F6034}"/>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12632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2"/>
        </a:solidFill>
        <a:effectLst/>
      </p:bgPr>
    </p:bg>
    <p:spTree>
      <p:nvGrpSpPr>
        <p:cNvPr id="1" name=""/>
        <p:cNvGrpSpPr/>
        <p:nvPr/>
      </p:nvGrpSpPr>
      <p:grpSpPr>
        <a:xfrm>
          <a:off x="0" y="0"/>
          <a:ext cx="0" cy="0"/>
          <a:chOff x="0" y="0"/>
          <a:chExt cx="0" cy="0"/>
        </a:xfrm>
      </p:grpSpPr>
      <p:pic>
        <p:nvPicPr>
          <p:cNvPr id="12" name="Picture 11" descr="Employees in a room">
            <a:extLst>
              <a:ext uri="{FF2B5EF4-FFF2-40B4-BE49-F238E27FC236}">
                <a16:creationId xmlns:a16="http://schemas.microsoft.com/office/drawing/2014/main" id="{537A20C6-D0BE-447A-835E-0D635E70544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3AF67DAC-1D21-43D5-9238-2B0345F4F015}"/>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spTree>
    <p:extLst>
      <p:ext uri="{BB962C8B-B14F-4D97-AF65-F5344CB8AC3E}">
        <p14:creationId xmlns:p14="http://schemas.microsoft.com/office/powerpoint/2010/main" val="374415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walking in front of a building&#10;&#10;Description generated with very high confidence">
            <a:extLst>
              <a:ext uri="{FF2B5EF4-FFF2-40B4-BE49-F238E27FC236}">
                <a16:creationId xmlns:a16="http://schemas.microsoft.com/office/drawing/2014/main" id="{2C4CB9AD-6149-4C67-B312-20AB5AEE325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2685" b="18713"/>
          <a:stretch/>
        </p:blipFill>
        <p:spPr>
          <a:xfrm>
            <a:off x="-1" y="-1"/>
            <a:ext cx="12436475" cy="6994525"/>
          </a:xfrm>
          <a:prstGeom prst="rect">
            <a:avLst/>
          </a:prstGeom>
        </p:spPr>
      </p:pic>
      <p:sp>
        <p:nvSpPr>
          <p:cNvPr id="10" name="Rectangle 9">
            <a:extLst>
              <a:ext uri="{FF2B5EF4-FFF2-40B4-BE49-F238E27FC236}">
                <a16:creationId xmlns:a16="http://schemas.microsoft.com/office/drawing/2014/main" id="{C648B3BD-705D-40DF-8BC3-D4ABF443541C}"/>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spTree>
    <p:extLst>
      <p:ext uri="{BB962C8B-B14F-4D97-AF65-F5344CB8AC3E}">
        <p14:creationId xmlns:p14="http://schemas.microsoft.com/office/powerpoint/2010/main" val="212745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73917E3-4AF3-4DAF-8858-B255A7C2E1CC}"/>
              </a:ext>
            </a:extLst>
          </p:cNvPr>
          <p:cNvPicPr>
            <a:picLocks noChangeAspect="1"/>
          </p:cNvPicPr>
          <p:nvPr userDrawn="1"/>
        </p:nvPicPr>
        <p:blipFill rotWithShape="1">
          <a:blip r:embed="rId2"/>
          <a:srcRect t="7802" b="7802"/>
          <a:stretch/>
        </p:blipFill>
        <p:spPr>
          <a:xfrm>
            <a:off x="-1" y="-1"/>
            <a:ext cx="12434711" cy="6994525"/>
          </a:xfrm>
          <a:prstGeom prst="rect">
            <a:avLst/>
          </a:prstGeom>
        </p:spPr>
      </p:pic>
      <p:sp>
        <p:nvSpPr>
          <p:cNvPr id="10" name="Rectangle 9">
            <a:extLst>
              <a:ext uri="{FF2B5EF4-FFF2-40B4-BE49-F238E27FC236}">
                <a16:creationId xmlns:a16="http://schemas.microsoft.com/office/drawing/2014/main" id="{7CF0F6FE-CBF2-46C1-B3DC-AAE88D9FE1A8}"/>
              </a:ext>
            </a:extLst>
          </p:cNvPr>
          <p:cNvSpPr/>
          <p:nvPr userDrawn="1"/>
        </p:nvSpPr>
        <p:spPr bwMode="auto">
          <a:xfrm>
            <a:off x="-2"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6"/>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spTree>
    <p:extLst>
      <p:ext uri="{BB962C8B-B14F-4D97-AF65-F5344CB8AC3E}">
        <p14:creationId xmlns:p14="http://schemas.microsoft.com/office/powerpoint/2010/main" val="259571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agram Slide - Full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1653414"/>
            <a:ext cx="11567160" cy="246221"/>
          </a:xfrm>
        </p:spPr>
        <p:txBody>
          <a:bodyPr wrap="square" lIns="0" tIns="0" rIns="0" bIns="0">
            <a:spAutoFit/>
          </a:bodyPr>
          <a:lstStyle>
            <a:lvl1pPr marL="274320" indent="-230400">
              <a:lnSpc>
                <a:spcPct val="100000"/>
              </a:lnSpc>
              <a:spcBef>
                <a:spcPts val="612"/>
              </a:spcBef>
              <a:spcAft>
                <a:spcPts val="0"/>
              </a:spcAft>
              <a:buClr>
                <a:srgbClr val="000000"/>
              </a:buClr>
              <a:buSzPct val="77000"/>
              <a:buFont typeface="Arial" panose="020B0604020202020204" pitchFamily="34" charset="0"/>
              <a:buChar char="•"/>
              <a:defRPr sz="1600" b="0" i="0">
                <a:solidFill>
                  <a:srgbClr val="000000"/>
                </a:soli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1600">
                <a:solidFill>
                  <a:srgbClr val="000000"/>
                </a:solidFill>
              </a:defRPr>
            </a:lvl2pPr>
            <a:lvl3pPr marL="822960" indent="-228600">
              <a:spcBef>
                <a:spcPts val="0"/>
              </a:spcBef>
              <a:spcAft>
                <a:spcPts val="1300"/>
              </a:spcAft>
              <a:buClr>
                <a:srgbClr val="000000"/>
              </a:buClr>
              <a:buSzPct val="77000"/>
              <a:buFont typeface="Arial" panose="020B0604020202020204" pitchFamily="34" charset="0"/>
              <a:buChar char="•"/>
              <a:defRPr sz="16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367787"/>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dirty="0"/>
              <a:t>Diagram Full Page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50674"/>
            <a:ext cx="11567160" cy="360099"/>
          </a:xfrm>
        </p:spPr>
        <p:txBody>
          <a:bodyPr wrap="square" lIns="0" tIns="0" rIns="0" bIns="0">
            <a:spAutoFit/>
          </a:bodyPr>
          <a:lstStyle>
            <a:lvl1pPr marL="0" indent="0">
              <a:lnSpc>
                <a:spcPct val="90000"/>
              </a:lnSpc>
              <a:spcBef>
                <a:spcPts val="0"/>
              </a:spcBef>
              <a:spcAft>
                <a:spcPts val="1300"/>
              </a:spcAft>
              <a:buNone/>
              <a:defRPr sz="2600" b="0" i="0">
                <a:solidFill>
                  <a:srgbClr val="000000"/>
                </a:soli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dirty="0"/>
              <a:t>Subtitle Segoe UI 26pt</a:t>
            </a:r>
          </a:p>
        </p:txBody>
      </p:sp>
      <p:grpSp>
        <p:nvGrpSpPr>
          <p:cNvPr id="9" name="Group 8">
            <a:extLst>
              <a:ext uri="{FF2B5EF4-FFF2-40B4-BE49-F238E27FC236}">
                <a16:creationId xmlns:a16="http://schemas.microsoft.com/office/drawing/2014/main" id="{620E6559-4853-4649-8584-BA9E73E0CACB}"/>
              </a:ext>
            </a:extLst>
          </p:cNvPr>
          <p:cNvGrpSpPr/>
          <p:nvPr userDrawn="1"/>
        </p:nvGrpSpPr>
        <p:grpSpPr>
          <a:xfrm>
            <a:off x="445128" y="6559056"/>
            <a:ext cx="11553197" cy="96950"/>
            <a:chOff x="445128" y="6559056"/>
            <a:chExt cx="11553197" cy="96950"/>
          </a:xfrm>
        </p:grpSpPr>
        <p:sp>
          <p:nvSpPr>
            <p:cNvPr id="11" name="TextBox 10">
              <a:extLst>
                <a:ext uri="{FF2B5EF4-FFF2-40B4-BE49-F238E27FC236}">
                  <a16:creationId xmlns:a16="http://schemas.microsoft.com/office/drawing/2014/main" id="{24B2EEB2-25F0-43BF-AEC6-C7E84C24D4E1}"/>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12" name="Freeform: Shape 11">
              <a:extLst>
                <a:ext uri="{FF2B5EF4-FFF2-40B4-BE49-F238E27FC236}">
                  <a16:creationId xmlns:a16="http://schemas.microsoft.com/office/drawing/2014/main" id="{D44A30B6-9C6E-4035-8FF4-C5AA9D06BE3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5630798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C393BFA-96F3-4859-ABF2-CE1F7C99491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43991"/>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5CE9720E-1DF0-4775-AD37-5055FDD00BF0}"/>
              </a:ext>
            </a:extLst>
          </p:cNvPr>
          <p:cNvSpPr/>
          <p:nvPr userDrawn="1"/>
        </p:nvSpPr>
        <p:spPr bwMode="auto">
          <a:xfrm>
            <a:off x="0"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spTree>
    <p:extLst>
      <p:ext uri="{BB962C8B-B14F-4D97-AF65-F5344CB8AC3E}">
        <p14:creationId xmlns:p14="http://schemas.microsoft.com/office/powerpoint/2010/main" val="110792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7F4DB70-F601-49F2-9A73-13AB956A61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308" b="25274"/>
          <a:stretch/>
        </p:blipFill>
        <p:spPr>
          <a:xfrm>
            <a:off x="0" y="0"/>
            <a:ext cx="12436475" cy="6994525"/>
          </a:xfrm>
          <a:prstGeom prst="rect">
            <a:avLst/>
          </a:prstGeom>
        </p:spPr>
      </p:pic>
      <p:sp>
        <p:nvSpPr>
          <p:cNvPr id="11" name="Rectangle 10">
            <a:extLst>
              <a:ext uri="{FF2B5EF4-FFF2-40B4-BE49-F238E27FC236}">
                <a16:creationId xmlns:a16="http://schemas.microsoft.com/office/drawing/2014/main" id="{EC8BE9E3-E77A-4E6C-8525-6BC631AA6263}"/>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spTree>
    <p:extLst>
      <p:ext uri="{BB962C8B-B14F-4D97-AF65-F5344CB8AC3E}">
        <p14:creationId xmlns:p14="http://schemas.microsoft.com/office/powerpoint/2010/main" val="346826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sitting at a table in a room&#10;&#10;Description generated with very high confidence">
            <a:extLst>
              <a:ext uri="{FF2B5EF4-FFF2-40B4-BE49-F238E27FC236}">
                <a16:creationId xmlns:a16="http://schemas.microsoft.com/office/drawing/2014/main" id="{D86B38A3-7305-4733-9D39-809272E8727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6983" b="24659"/>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409F4825-6ABE-44AF-9A6E-FE458DDFFA3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3700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9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using a computer&#10;&#10;Description generated with very high confidence">
            <a:extLst>
              <a:ext uri="{FF2B5EF4-FFF2-40B4-BE49-F238E27FC236}">
                <a16:creationId xmlns:a16="http://schemas.microsoft.com/office/drawing/2014/main" id="{74E4280F-3537-465B-9428-0476C8D65C6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51268" b="9755"/>
          <a:stretch/>
        </p:blipFill>
        <p:spPr>
          <a:xfrm>
            <a:off x="0" y="-2"/>
            <a:ext cx="12436475" cy="6994525"/>
          </a:xfrm>
          <a:prstGeom prst="rect">
            <a:avLst/>
          </a:prstGeom>
        </p:spPr>
      </p:pic>
      <p:sp>
        <p:nvSpPr>
          <p:cNvPr id="11" name="Rectangle 10">
            <a:extLst>
              <a:ext uri="{FF2B5EF4-FFF2-40B4-BE49-F238E27FC236}">
                <a16:creationId xmlns:a16="http://schemas.microsoft.com/office/drawing/2014/main" id="{343E53AD-FF1A-4D60-8E30-1B9738AF91FE}"/>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87065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person standing in front of a window&#10;&#10;Description generated with very high confidence">
            <a:extLst>
              <a:ext uri="{FF2B5EF4-FFF2-40B4-BE49-F238E27FC236}">
                <a16:creationId xmlns:a16="http://schemas.microsoft.com/office/drawing/2014/main" id="{B002E248-AE42-48CA-92AB-DA1D8EFE581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9797" b="51602"/>
          <a:stretch/>
        </p:blipFill>
        <p:spPr>
          <a:xfrm flipH="1">
            <a:off x="-2" y="0"/>
            <a:ext cx="12436475" cy="6994523"/>
          </a:xfrm>
          <a:custGeom>
            <a:avLst/>
            <a:gdLst>
              <a:gd name="connsiteX0" fmla="*/ 0 w 4146551"/>
              <a:gd name="connsiteY0" fmla="*/ 0 h 6994523"/>
              <a:gd name="connsiteX1" fmla="*/ 4146551 w 4146551"/>
              <a:gd name="connsiteY1" fmla="*/ 0 h 6994523"/>
              <a:gd name="connsiteX2" fmla="*/ 4146551 w 4146551"/>
              <a:gd name="connsiteY2" fmla="*/ 6994523 h 6994523"/>
              <a:gd name="connsiteX3" fmla="*/ 0 w 4146551"/>
              <a:gd name="connsiteY3" fmla="*/ 6994523 h 6994523"/>
            </a:gdLst>
            <a:ahLst/>
            <a:cxnLst>
              <a:cxn ang="0">
                <a:pos x="connsiteX0" y="connsiteY0"/>
              </a:cxn>
              <a:cxn ang="0">
                <a:pos x="connsiteX1" y="connsiteY1"/>
              </a:cxn>
              <a:cxn ang="0">
                <a:pos x="connsiteX2" y="connsiteY2"/>
              </a:cxn>
              <a:cxn ang="0">
                <a:pos x="connsiteX3" y="connsiteY3"/>
              </a:cxn>
            </a:cxnLst>
            <a:rect l="l" t="t" r="r" b="b"/>
            <a:pathLst>
              <a:path w="4146551" h="6994523">
                <a:moveTo>
                  <a:pt x="0" y="0"/>
                </a:moveTo>
                <a:lnTo>
                  <a:pt x="4146551" y="0"/>
                </a:lnTo>
                <a:lnTo>
                  <a:pt x="4146551" y="6994523"/>
                </a:lnTo>
                <a:lnTo>
                  <a:pt x="0" y="6994523"/>
                </a:lnTo>
                <a:close/>
              </a:path>
            </a:pathLst>
          </a:custGeom>
        </p:spPr>
      </p:pic>
      <p:sp>
        <p:nvSpPr>
          <p:cNvPr id="10" name="Rectangle 9">
            <a:extLst>
              <a:ext uri="{FF2B5EF4-FFF2-40B4-BE49-F238E27FC236}">
                <a16:creationId xmlns:a16="http://schemas.microsoft.com/office/drawing/2014/main" id="{A745ACD3-1300-44EB-ACEB-11728EF5BC92}"/>
              </a:ext>
            </a:extLst>
          </p:cNvPr>
          <p:cNvSpPr/>
          <p:nvPr userDrawn="1"/>
        </p:nvSpPr>
        <p:spPr bwMode="auto">
          <a:xfrm>
            <a:off x="1762"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7350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Section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882DE3-C523-4D35-9450-6F218D6046AC}"/>
              </a:ext>
            </a:extLst>
          </p:cNvPr>
          <p:cNvPicPr>
            <a:picLocks noChangeAspect="1"/>
          </p:cNvPicPr>
          <p:nvPr userDrawn="1"/>
        </p:nvPicPr>
        <p:blipFill rotWithShape="1">
          <a:blip r:embed="rId2"/>
          <a:srcRect t="4178" b="10602"/>
          <a:stretch/>
        </p:blipFill>
        <p:spPr>
          <a:xfrm>
            <a:off x="-1" y="0"/>
            <a:ext cx="12434711" cy="6994525"/>
          </a:xfrm>
          <a:prstGeom prst="rect">
            <a:avLst/>
          </a:prstGeom>
        </p:spPr>
      </p:pic>
      <p:sp>
        <p:nvSpPr>
          <p:cNvPr id="11" name="Rectangle 10">
            <a:extLst>
              <a:ext uri="{FF2B5EF4-FFF2-40B4-BE49-F238E27FC236}">
                <a16:creationId xmlns:a16="http://schemas.microsoft.com/office/drawing/2014/main" id="{B9511582-5376-40F9-A44B-BD563DB73A7B}"/>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07607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Section Titl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3" name="Picture 2" descr="Person doing deadlift">
            <a:extLst>
              <a:ext uri="{FF2B5EF4-FFF2-40B4-BE49-F238E27FC236}">
                <a16:creationId xmlns:a16="http://schemas.microsoft.com/office/drawing/2014/main" id="{708A7E6D-5EC6-4EEB-AD35-1EC71785FECB}"/>
              </a:ext>
            </a:extLst>
          </p:cNvPr>
          <p:cNvPicPr>
            <a:picLocks noChangeAspect="1"/>
          </p:cNvPicPr>
          <p:nvPr userDrawn="1"/>
        </p:nvPicPr>
        <p:blipFill>
          <a:blip r:embed="rId2"/>
          <a:stretch>
            <a:fillRect/>
          </a:stretch>
        </p:blipFill>
        <p:spPr>
          <a:xfrm>
            <a:off x="26111" y="-904"/>
            <a:ext cx="12434711" cy="6994525"/>
          </a:xfrm>
          <a:prstGeom prst="rect">
            <a:avLst/>
          </a:prstGeom>
        </p:spPr>
      </p:pic>
      <p:sp>
        <p:nvSpPr>
          <p:cNvPr id="10" name="Rectangle 9">
            <a:extLst>
              <a:ext uri="{FF2B5EF4-FFF2-40B4-BE49-F238E27FC236}">
                <a16:creationId xmlns:a16="http://schemas.microsoft.com/office/drawing/2014/main" id="{96307C19-523F-4BBD-87CC-868D65047A85}"/>
              </a:ext>
            </a:extLst>
          </p:cNvPr>
          <p:cNvSpPr/>
          <p:nvPr userDrawn="1"/>
        </p:nvSpPr>
        <p:spPr bwMode="auto">
          <a:xfrm>
            <a:off x="1764" y="-904"/>
            <a:ext cx="12434711" cy="6994524"/>
          </a:xfrm>
          <a:prstGeom prst="rect">
            <a:avLst/>
          </a:prstGeom>
          <a:gradFill flip="none" rotWithShape="1">
            <a:gsLst>
              <a:gs pos="0">
                <a:schemeClr val="tx1">
                  <a:lumMod val="0"/>
                </a:schemeClr>
              </a:gs>
              <a:gs pos="100000">
                <a:schemeClr val="bg1">
                  <a:alpha val="0"/>
                </a:schemeClr>
              </a:gs>
              <a:gs pos="25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088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erson sitting at a table in front of a window using a pen on a Surface Book folded into tablet mode.&#10;">
            <a:extLst>
              <a:ext uri="{FF2B5EF4-FFF2-40B4-BE49-F238E27FC236}">
                <a16:creationId xmlns:a16="http://schemas.microsoft.com/office/drawing/2014/main" id="{E18161DF-D202-4F75-97E2-E9F2CBF0D229}"/>
              </a:ext>
            </a:extLst>
          </p:cNvPr>
          <p:cNvPicPr>
            <a:picLocks noChangeAspect="1"/>
          </p:cNvPicPr>
          <p:nvPr userDrawn="1"/>
        </p:nvPicPr>
        <p:blipFill rotWithShape="1">
          <a:blip r:embed="rId2"/>
          <a:srcRect b="573"/>
          <a:stretch/>
        </p:blipFill>
        <p:spPr bwMode="auto">
          <a:xfrm>
            <a:off x="-1" y="-1"/>
            <a:ext cx="12434711" cy="6994525"/>
          </a:xfrm>
          <a:prstGeom prst="rect">
            <a:avLst/>
          </a:prstGeom>
        </p:spPr>
      </p:pic>
      <p:sp>
        <p:nvSpPr>
          <p:cNvPr id="11" name="Rectangle 10">
            <a:extLst>
              <a:ext uri="{FF2B5EF4-FFF2-40B4-BE49-F238E27FC236}">
                <a16:creationId xmlns:a16="http://schemas.microsoft.com/office/drawing/2014/main" id="{85751893-D566-4929-B6E9-3D7A8EDE8631}"/>
              </a:ext>
            </a:extLst>
          </p:cNvPr>
          <p:cNvSpPr/>
          <p:nvPr userDrawn="1"/>
        </p:nvSpPr>
        <p:spPr bwMode="auto">
          <a:xfrm>
            <a:off x="-1"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9713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6_Section Title">
    <p:bg>
      <p:bgPr>
        <a:solidFill>
          <a:schemeClr val="bg2"/>
        </a:solidFill>
        <a:effectLst/>
      </p:bgPr>
    </p:bg>
    <p:spTree>
      <p:nvGrpSpPr>
        <p:cNvPr id="1" name=""/>
        <p:cNvGrpSpPr/>
        <p:nvPr/>
      </p:nvGrpSpPr>
      <p:grpSpPr>
        <a:xfrm>
          <a:off x="0" y="0"/>
          <a:ext cx="0" cy="0"/>
          <a:chOff x="0" y="0"/>
          <a:chExt cx="0" cy="0"/>
        </a:xfrm>
      </p:grpSpPr>
      <p:pic>
        <p:nvPicPr>
          <p:cNvPr id="11" name="Picture Placeholder 2">
            <a:extLst>
              <a:ext uri="{FF2B5EF4-FFF2-40B4-BE49-F238E27FC236}">
                <a16:creationId xmlns:a16="http://schemas.microsoft.com/office/drawing/2014/main" id="{A124920D-5AE8-4938-A916-1F7329BAD67B}"/>
              </a:ext>
            </a:extLst>
          </p:cNvPr>
          <p:cNvPicPr>
            <a:picLocks noChangeAspect="1"/>
          </p:cNvPicPr>
          <p:nvPr userDrawn="1"/>
        </p:nvPicPr>
        <p:blipFill rotWithShape="1">
          <a:blip r:embed="rId2"/>
          <a:srcRect t="62506"/>
          <a:stretch/>
        </p:blipFill>
        <p:spPr>
          <a:xfrm>
            <a:off x="0" y="0"/>
            <a:ext cx="12436475" cy="6994524"/>
          </a:xfrm>
          <a:prstGeom prst="rect">
            <a:avLst/>
          </a:prstGeom>
        </p:spPr>
      </p:pic>
      <p:sp>
        <p:nvSpPr>
          <p:cNvPr id="10" name="Rectangle 9">
            <a:extLst>
              <a:ext uri="{FF2B5EF4-FFF2-40B4-BE49-F238E27FC236}">
                <a16:creationId xmlns:a16="http://schemas.microsoft.com/office/drawing/2014/main" id="{3E705A50-A287-48B8-8E02-32DDB07E2A62}"/>
              </a:ext>
            </a:extLst>
          </p:cNvPr>
          <p:cNvSpPr/>
          <p:nvPr userDrawn="1"/>
        </p:nvSpPr>
        <p:spPr bwMode="auto">
          <a:xfrm>
            <a:off x="1764" y="1"/>
            <a:ext cx="12434711" cy="6994524"/>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60982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1_Section Title">
    <p:bg>
      <p:bgPr>
        <a:solidFill>
          <a:schemeClr val="bg2"/>
        </a:solidFill>
        <a:effectLst/>
      </p:bgPr>
    </p:bg>
    <p:spTree>
      <p:nvGrpSpPr>
        <p:cNvPr id="1" name=""/>
        <p:cNvGrpSpPr/>
        <p:nvPr/>
      </p:nvGrpSpPr>
      <p:grpSpPr>
        <a:xfrm>
          <a:off x="0" y="0"/>
          <a:ext cx="0" cy="0"/>
          <a:chOff x="0" y="0"/>
          <a:chExt cx="0" cy="0"/>
        </a:xfrm>
      </p:grpSpPr>
      <p:pic>
        <p:nvPicPr>
          <p:cNvPr id="10" name="Picture 9" descr="A picture containing person, man, indoor&#10;&#10;Description generated with high confidence">
            <a:extLst>
              <a:ext uri="{FF2B5EF4-FFF2-40B4-BE49-F238E27FC236}">
                <a16:creationId xmlns:a16="http://schemas.microsoft.com/office/drawing/2014/main" id="{8F491132-5558-44DC-A634-6DC77B6F600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755" y="-1"/>
            <a:ext cx="12443347" cy="6994525"/>
          </a:xfrm>
          <a:prstGeom prst="rect">
            <a:avLst/>
          </a:prstGeom>
        </p:spPr>
      </p:pic>
      <p:sp>
        <p:nvSpPr>
          <p:cNvPr id="13" name="Rectangle 12">
            <a:extLst>
              <a:ext uri="{FF2B5EF4-FFF2-40B4-BE49-F238E27FC236}">
                <a16:creationId xmlns:a16="http://schemas.microsoft.com/office/drawing/2014/main" id="{3C305162-C448-4470-8F43-83FF9902D378}"/>
              </a:ext>
            </a:extLst>
          </p:cNvPr>
          <p:cNvSpPr/>
          <p:nvPr userDrawn="1"/>
        </p:nvSpPr>
        <p:spPr>
          <a:xfrm flipH="1">
            <a:off x="-7755" y="0"/>
            <a:ext cx="7987574" cy="6994493"/>
          </a:xfrm>
          <a:prstGeom prst="rect">
            <a:avLst/>
          </a:prstGeom>
          <a:gradFill flip="none" rotWithShape="1">
            <a:gsLst>
              <a:gs pos="5000">
                <a:srgbClr val="000000">
                  <a:alpha val="0"/>
                </a:srgbClr>
              </a:gs>
              <a:gs pos="73000">
                <a:srgbClr val="000000">
                  <a:alpha val="42000"/>
                </a:srgbClr>
              </a:gs>
              <a:gs pos="32000">
                <a:srgbClr val="000000">
                  <a:alpha val="2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9" name="Title 1"/>
          <p:cNvSpPr>
            <a:spLocks noGrp="1"/>
          </p:cNvSpPr>
          <p:nvPr>
            <p:ph type="title" hasCustomPrompt="1"/>
          </p:nvPr>
        </p:nvSpPr>
        <p:spPr bwMode="auto">
          <a:xfrm>
            <a:off x="274703" y="2733867"/>
            <a:ext cx="6400736" cy="1526789"/>
          </a:xfrm>
          <a:noFill/>
        </p:spPr>
        <p:txBody>
          <a:bodyPr lIns="146304" tIns="91440" rIns="146304" bIns="91440" anchor="ctr" anchorCtr="0"/>
          <a:lstStyle>
            <a:lvl1pPr>
              <a:defRPr sz="4800" spc="-100" baseline="0">
                <a:solidFill>
                  <a:schemeClr val="bg1"/>
                </a:solidFill>
                <a:latin typeface="+mj-lt"/>
              </a:defRPr>
            </a:lvl1pPr>
          </a:lstStyle>
          <a:p>
            <a:r>
              <a:rPr lang="en-US" dirty="0"/>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dirty="0">
                <a:solidFill>
                  <a:schemeClr val="bg1"/>
                </a:solidFill>
              </a:rPr>
              <a:t>© Microsoft Corporation</a:t>
            </a:r>
            <a:endParaRPr lang="en-US" sz="800" dirty="0">
              <a:solidFill>
                <a:schemeClr val="bg1"/>
              </a:solidFill>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0226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slideLayout" Target="../slideLayouts/slideLayout106.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41" Type="http://schemas.openxmlformats.org/officeDocument/2006/relationships/slideLayout" Target="../slideLayouts/slideLayout97.xml"/><Relationship Id="rId54" Type="http://schemas.openxmlformats.org/officeDocument/2006/relationships/theme" Target="../theme/theme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3" Type="http://schemas.openxmlformats.org/officeDocument/2006/relationships/slideLayout" Target="../slideLayouts/slideLayout109.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slideLayout" Target="../slideLayouts/slideLayout108.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51"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378511"/>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992211"/>
      </p:ext>
    </p:extLst>
  </p:cSld>
  <p:clrMap bg1="lt1" tx1="dk1" bg2="lt2" tx2="dk2" accent1="accent1" accent2="accent2" accent3="accent3" accent4="accent4" accent5="accent5" accent6="accent6" hlink="hlink" folHlink="folHlink"/>
  <p:sldLayoutIdLst>
    <p:sldLayoutId id="2147483662" r:id="rId1"/>
    <p:sldLayoutId id="2147483721" r:id="rId2"/>
    <p:sldLayoutId id="2147483671" r:id="rId3"/>
    <p:sldLayoutId id="2147483714" r:id="rId4"/>
    <p:sldLayoutId id="2147483705" r:id="rId5"/>
    <p:sldLayoutId id="2147483685" r:id="rId6"/>
    <p:sldLayoutId id="2147483700" r:id="rId7"/>
    <p:sldLayoutId id="2147483688" r:id="rId8"/>
    <p:sldLayoutId id="2147483693" r:id="rId9"/>
    <p:sldLayoutId id="2147483687" r:id="rId10"/>
    <p:sldLayoutId id="2147483709" r:id="rId11"/>
    <p:sldLayoutId id="2147483710" r:id="rId12"/>
    <p:sldLayoutId id="2147483708" r:id="rId13"/>
    <p:sldLayoutId id="2147483659" r:id="rId14"/>
    <p:sldLayoutId id="2147483696" r:id="rId15"/>
    <p:sldLayoutId id="2147483697" r:id="rId16"/>
    <p:sldLayoutId id="2147483681" r:id="rId17"/>
    <p:sldLayoutId id="2147483666" r:id="rId18"/>
    <p:sldLayoutId id="2147483722" r:id="rId19"/>
    <p:sldLayoutId id="2147483723" r:id="rId20"/>
    <p:sldLayoutId id="2147483724" r:id="rId21"/>
    <p:sldLayoutId id="2147483725" r:id="rId22"/>
    <p:sldLayoutId id="2147483726" r:id="rId23"/>
    <p:sldLayoutId id="2147483689" r:id="rId24"/>
    <p:sldLayoutId id="2147483692" r:id="rId25"/>
    <p:sldLayoutId id="2147483654" r:id="rId26"/>
    <p:sldLayoutId id="2147483699"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11" r:id="rId44"/>
    <p:sldLayoutId id="2147483695" r:id="rId45"/>
    <p:sldLayoutId id="2147483706" r:id="rId46"/>
    <p:sldLayoutId id="2147483707" r:id="rId47"/>
    <p:sldLayoutId id="2147483691" r:id="rId48"/>
    <p:sldLayoutId id="2147483667" r:id="rId49"/>
    <p:sldLayoutId id="2147483698" r:id="rId50"/>
    <p:sldLayoutId id="2147483743" r:id="rId51"/>
    <p:sldLayoutId id="2147483702" r:id="rId52"/>
    <p:sldLayoutId id="2147483713" r:id="rId53"/>
    <p:sldLayoutId id="2147483798" r:id="rId54"/>
    <p:sldLayoutId id="2147483799" r:id="rId55"/>
    <p:sldLayoutId id="2147483800" r:id="rId56"/>
  </p:sldLayoutIdLst>
  <p:transition>
    <p:fade/>
  </p:transition>
  <p:txStyles>
    <p:titleStyle>
      <a:lvl1pPr algn="l" defTabSz="932742" rtl="0" eaLnBrk="1" latinLnBrk="0" hangingPunct="1">
        <a:lnSpc>
          <a:spcPct val="90000"/>
        </a:lnSpc>
        <a:spcBef>
          <a:spcPct val="0"/>
        </a:spcBef>
        <a:buNone/>
        <a:defRPr lang="en-US" sz="3200" b="0" kern="1200" cap="none" spc="-150" baseline="0" dirty="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userDrawn="1">
          <p15:clr>
            <a:srgbClr val="C35EA4"/>
          </p15:clr>
        </p15:guide>
        <p15:guide id="4" pos="1517" userDrawn="1">
          <p15:clr>
            <a:srgbClr val="C35EA4"/>
          </p15:clr>
        </p15:guide>
        <p15:guide id="5" pos="2608" userDrawn="1">
          <p15:clr>
            <a:srgbClr val="C35EA4"/>
          </p15:clr>
        </p15:guide>
        <p15:guide id="6" pos="2751" userDrawn="1">
          <p15:clr>
            <a:srgbClr val="C35EA4"/>
          </p15:clr>
        </p15:guide>
        <p15:guide id="7" pos="3844" userDrawn="1">
          <p15:clr>
            <a:srgbClr val="C35EA4"/>
          </p15:clr>
        </p15:guide>
        <p15:guide id="8" pos="3989" userDrawn="1">
          <p15:clr>
            <a:srgbClr val="C35EA4"/>
          </p15:clr>
        </p15:guide>
        <p15:guide id="9" pos="5079" userDrawn="1">
          <p15:clr>
            <a:srgbClr val="C35EA4"/>
          </p15:clr>
        </p15:guide>
        <p15:guide id="10" pos="5222" userDrawn="1">
          <p15:clr>
            <a:srgbClr val="C35EA4"/>
          </p15:clr>
        </p15:guide>
        <p15:guide id="11" pos="6317" userDrawn="1">
          <p15:clr>
            <a:srgbClr val="C35EA4"/>
          </p15:clr>
        </p15:guide>
        <p15:guide id="12" pos="6460" userDrawn="1">
          <p15:clr>
            <a:srgbClr val="C35EA4"/>
          </p15:clr>
        </p15:guide>
        <p15:guide id="16" pos="274" userDrawn="1">
          <p15:clr>
            <a:srgbClr val="F26B43"/>
          </p15:clr>
        </p15:guide>
        <p15:guide id="17" pos="7558" userDrawn="1">
          <p15:clr>
            <a:srgbClr val="F26B43"/>
          </p15:clr>
        </p15:guide>
        <p15:guide id="18" orient="horz" pos="758" userDrawn="1">
          <p15:clr>
            <a:srgbClr val="5ACBF0"/>
          </p15:clr>
        </p15:guide>
        <p15:guide id="19" orient="horz" pos="1372" userDrawn="1">
          <p15:clr>
            <a:srgbClr val="5ACBF0"/>
          </p15:clr>
        </p15:guide>
        <p15:guide id="20" orient="horz" pos="612" userDrawn="1">
          <p15:clr>
            <a:srgbClr val="5ACBF0"/>
          </p15:clr>
        </p15:guide>
        <p15:guide id="21" orient="horz" pos="1515" userDrawn="1">
          <p15:clr>
            <a:srgbClr val="5ACBF0"/>
          </p15:clr>
        </p15:guide>
        <p15:guide id="22" orient="horz" pos="2127" userDrawn="1">
          <p15:clr>
            <a:srgbClr val="5ACBF0"/>
          </p15:clr>
        </p15:guide>
        <p15:guide id="23" orient="horz" pos="2275">
          <p15:clr>
            <a:srgbClr val="5ACBF0"/>
          </p15:clr>
        </p15:guide>
        <p15:guide id="25" orient="horz" pos="280" userDrawn="1">
          <p15:clr>
            <a:srgbClr val="F26B43"/>
          </p15:clr>
        </p15:guide>
        <p15:guide id="26" orient="horz" pos="4127" userDrawn="1">
          <p15:clr>
            <a:srgbClr val="F26B43"/>
          </p15:clr>
        </p15:guide>
        <p15:guide id="27" orient="horz" pos="2889" userDrawn="1">
          <p15:clr>
            <a:srgbClr val="5ACBF0"/>
          </p15:clr>
        </p15:guide>
        <p15:guide id="28" orient="horz" pos="3032" userDrawn="1">
          <p15:clr>
            <a:srgbClr val="5ACBF0"/>
          </p15:clr>
        </p15:guide>
        <p15:guide id="29" orient="horz" pos="3648" userDrawn="1">
          <p15:clr>
            <a:srgbClr val="5ACBF0"/>
          </p15:clr>
        </p15:guide>
        <p15:guide id="30" orient="horz" pos="3792"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378511"/>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8160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 id="2147483784" r:id="rId40"/>
    <p:sldLayoutId id="2147483785" r:id="rId41"/>
    <p:sldLayoutId id="2147483786" r:id="rId42"/>
    <p:sldLayoutId id="2147483787" r:id="rId43"/>
    <p:sldLayoutId id="2147483788" r:id="rId44"/>
    <p:sldLayoutId id="2147483789" r:id="rId45"/>
    <p:sldLayoutId id="2147483790" r:id="rId46"/>
    <p:sldLayoutId id="2147483791" r:id="rId47"/>
    <p:sldLayoutId id="2147483792" r:id="rId48"/>
    <p:sldLayoutId id="2147483793" r:id="rId49"/>
    <p:sldLayoutId id="2147483794" r:id="rId50"/>
    <p:sldLayoutId id="2147483795" r:id="rId51"/>
    <p:sldLayoutId id="2147483796" r:id="rId52"/>
    <p:sldLayoutId id="2147483797" r:id="rId53"/>
  </p:sldLayoutIdLst>
  <p:transition>
    <p:fade/>
  </p:transition>
  <p:txStyles>
    <p:titleStyle>
      <a:lvl1pPr algn="l" defTabSz="932742" rtl="0" eaLnBrk="1" latinLnBrk="0" hangingPunct="1">
        <a:lnSpc>
          <a:spcPct val="90000"/>
        </a:lnSpc>
        <a:spcBef>
          <a:spcPct val="0"/>
        </a:spcBef>
        <a:buNone/>
        <a:defRPr lang="en-US" sz="3200" b="0" kern="1200" cap="none" spc="-150" baseline="0" dirty="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58.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54.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site-recovery/vmware-physical-azure-support-matrix" TargetMode="External"/><Relationship Id="rId2" Type="http://schemas.openxmlformats.org/officeDocument/2006/relationships/notesSlide" Target="../notesSlides/notesSlide15.xml"/><Relationship Id="rId1" Type="http://schemas.openxmlformats.org/officeDocument/2006/relationships/slideLayout" Target="../slideLayouts/slideLayout54.xml"/><Relationship Id="rId5" Type="http://schemas.openxmlformats.org/officeDocument/2006/relationships/image" Target="../media/image73.png"/><Relationship Id="rId4" Type="http://schemas.openxmlformats.org/officeDocument/2006/relationships/image" Target="../media/image72.emf"/></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3" Type="http://schemas.openxmlformats.org/officeDocument/2006/relationships/image" Target="../media/image74.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1.png"/><Relationship Id="rId10"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2.emf"/><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54.xml"/><Relationship Id="rId6" Type="http://schemas.openxmlformats.org/officeDocument/2006/relationships/image" Target="../media/image86.png"/><Relationship Id="rId11" Type="http://schemas.openxmlformats.org/officeDocument/2006/relationships/image" Target="../media/image78.png"/><Relationship Id="rId5" Type="http://schemas.openxmlformats.org/officeDocument/2006/relationships/image" Target="../media/image85.svg"/><Relationship Id="rId10" Type="http://schemas.openxmlformats.org/officeDocument/2006/relationships/image" Target="../media/image90.sv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3.emf"/></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98.png"/><Relationship Id="rId3" Type="http://schemas.openxmlformats.org/officeDocument/2006/relationships/image" Target="../media/image74.png"/><Relationship Id="rId21" Type="http://schemas.openxmlformats.org/officeDocument/2006/relationships/image" Target="../media/image69.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97.png"/><Relationship Id="rId2" Type="http://schemas.openxmlformats.org/officeDocument/2006/relationships/notesSlide" Target="../notesSlides/notesSlide18.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5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1.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99.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94.png"/></Relationships>
</file>

<file path=ppt/slides/_rels/slide19.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18" Type="http://schemas.openxmlformats.org/officeDocument/2006/relationships/image" Target="../media/image114.svg"/><Relationship Id="rId3" Type="http://schemas.openxmlformats.org/officeDocument/2006/relationships/image" Target="../media/image84.png"/><Relationship Id="rId21" Type="http://schemas.openxmlformats.org/officeDocument/2006/relationships/image" Target="../media/image117.emf"/><Relationship Id="rId7" Type="http://schemas.openxmlformats.org/officeDocument/2006/relationships/image" Target="../media/image103.png"/><Relationship Id="rId12" Type="http://schemas.openxmlformats.org/officeDocument/2006/relationships/image" Target="../media/image108.svg"/><Relationship Id="rId17" Type="http://schemas.openxmlformats.org/officeDocument/2006/relationships/image" Target="../media/image113.png"/><Relationship Id="rId2" Type="http://schemas.openxmlformats.org/officeDocument/2006/relationships/notesSlide" Target="../notesSlides/notesSlide19.xml"/><Relationship Id="rId16" Type="http://schemas.openxmlformats.org/officeDocument/2006/relationships/image" Target="../media/image112.svg"/><Relationship Id="rId20" Type="http://schemas.openxmlformats.org/officeDocument/2006/relationships/image" Target="../media/image116.svg"/><Relationship Id="rId1" Type="http://schemas.openxmlformats.org/officeDocument/2006/relationships/slideLayout" Target="../slideLayouts/slideLayout54.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svg"/><Relationship Id="rId19" Type="http://schemas.openxmlformats.org/officeDocument/2006/relationships/image" Target="../media/image115.png"/><Relationship Id="rId4" Type="http://schemas.openxmlformats.org/officeDocument/2006/relationships/image" Target="../media/image85.svg"/><Relationship Id="rId9" Type="http://schemas.openxmlformats.org/officeDocument/2006/relationships/image" Target="../media/image105.png"/><Relationship Id="rId14" Type="http://schemas.openxmlformats.org/officeDocument/2006/relationships/image" Target="../media/image110.svg"/><Relationship Id="rId22" Type="http://schemas.openxmlformats.org/officeDocument/2006/relationships/image" Target="../media/image11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98.png"/><Relationship Id="rId3" Type="http://schemas.openxmlformats.org/officeDocument/2006/relationships/image" Target="../media/image74.png"/><Relationship Id="rId21" Type="http://schemas.openxmlformats.org/officeDocument/2006/relationships/image" Target="../media/image69.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97.png"/><Relationship Id="rId2" Type="http://schemas.openxmlformats.org/officeDocument/2006/relationships/notesSlide" Target="../notesSlides/notesSlide20.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5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1.png"/><Relationship Id="rId15" Type="http://schemas.openxmlformats.org/officeDocument/2006/relationships/image" Target="../media/image95.png"/><Relationship Id="rId10" Type="http://schemas.openxmlformats.org/officeDocument/2006/relationships/image" Target="../media/image79.png"/><Relationship Id="rId19" Type="http://schemas.openxmlformats.org/officeDocument/2006/relationships/image" Target="../media/image99.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23.svg"/><Relationship Id="rId18" Type="http://schemas.openxmlformats.org/officeDocument/2006/relationships/image" Target="../media/image117.emf"/><Relationship Id="rId3" Type="http://schemas.openxmlformats.org/officeDocument/2006/relationships/image" Target="../media/image103.png"/><Relationship Id="rId7" Type="http://schemas.openxmlformats.org/officeDocument/2006/relationships/image" Target="../media/image109.png"/><Relationship Id="rId12" Type="http://schemas.openxmlformats.org/officeDocument/2006/relationships/image" Target="../media/image122.png"/><Relationship Id="rId17" Type="http://schemas.openxmlformats.org/officeDocument/2006/relationships/image" Target="../media/image125.svg"/><Relationship Id="rId2" Type="http://schemas.openxmlformats.org/officeDocument/2006/relationships/notesSlide" Target="../notesSlides/notesSlide21.xml"/><Relationship Id="rId16" Type="http://schemas.openxmlformats.org/officeDocument/2006/relationships/image" Target="../media/image124.png"/><Relationship Id="rId1" Type="http://schemas.openxmlformats.org/officeDocument/2006/relationships/slideLayout" Target="../slideLayouts/slideLayout54.xml"/><Relationship Id="rId6" Type="http://schemas.openxmlformats.org/officeDocument/2006/relationships/image" Target="../media/image108.svg"/><Relationship Id="rId11" Type="http://schemas.openxmlformats.org/officeDocument/2006/relationships/image" Target="../media/image121.svg"/><Relationship Id="rId5" Type="http://schemas.openxmlformats.org/officeDocument/2006/relationships/image" Target="../media/image107.png"/><Relationship Id="rId15" Type="http://schemas.openxmlformats.org/officeDocument/2006/relationships/image" Target="../media/image106.svg"/><Relationship Id="rId10" Type="http://schemas.openxmlformats.org/officeDocument/2006/relationships/image" Target="../media/image120.png"/><Relationship Id="rId19" Type="http://schemas.openxmlformats.org/officeDocument/2006/relationships/image" Target="../media/image118.emf"/><Relationship Id="rId4" Type="http://schemas.openxmlformats.org/officeDocument/2006/relationships/image" Target="../media/image104.svg"/><Relationship Id="rId9" Type="http://schemas.openxmlformats.org/officeDocument/2006/relationships/image" Target="../media/image119.png"/><Relationship Id="rId14" Type="http://schemas.openxmlformats.org/officeDocument/2006/relationships/image" Target="../media/image1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55.xml"/><Relationship Id="rId4" Type="http://schemas.openxmlformats.org/officeDocument/2006/relationships/image" Target="../media/image127.png"/></Relationships>
</file>

<file path=ppt/slides/_rels/slide2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8.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18" Type="http://schemas.openxmlformats.org/officeDocument/2006/relationships/image" Target="../media/image5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17" Type="http://schemas.openxmlformats.org/officeDocument/2006/relationships/image" Target="../media/image54.png"/><Relationship Id="rId2" Type="http://schemas.openxmlformats.org/officeDocument/2006/relationships/notesSlide" Target="../notesSlides/notesSlide4.xml"/><Relationship Id="rId16" Type="http://schemas.openxmlformats.org/officeDocument/2006/relationships/image" Target="../media/image53.svg"/><Relationship Id="rId1" Type="http://schemas.openxmlformats.org/officeDocument/2006/relationships/slideLayout" Target="../slideLayouts/slideLayout53.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svg"/></Relationships>
</file>

<file path=ppt/slides/_rels/slide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59.svg"/><Relationship Id="rId4" Type="http://schemas.openxmlformats.org/officeDocument/2006/relationships/image" Target="../media/image61.svg"/><Relationship Id="rId9"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F1B155BD-F629-4CD3-B084-334026101021}"/>
              </a:ext>
            </a:extLst>
          </p:cNvPr>
          <p:cNvSpPr/>
          <p:nvPr/>
        </p:nvSpPr>
        <p:spPr bwMode="auto">
          <a:xfrm flipH="1">
            <a:off x="8556176" y="2578100"/>
            <a:ext cx="3880297" cy="4416425"/>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12246996-3694-4B83-B670-DE777B5192DC}"/>
              </a:ext>
            </a:extLst>
          </p:cNvPr>
          <p:cNvSpPr>
            <a:spLocks noGrp="1"/>
          </p:cNvSpPr>
          <p:nvPr>
            <p:ph type="body" sz="quarter" idx="12"/>
          </p:nvPr>
        </p:nvSpPr>
        <p:spPr>
          <a:xfrm>
            <a:off x="423075" y="5412638"/>
            <a:ext cx="9590081" cy="964256"/>
          </a:xfrm>
        </p:spPr>
        <p:txBody>
          <a:bodyPr/>
          <a:lstStyle/>
          <a:p>
            <a:r>
              <a:rPr lang="en-US" sz="1800" dirty="0"/>
              <a:t>Riccardo Cappello</a:t>
            </a:r>
          </a:p>
          <a:p>
            <a:endParaRPr lang="en-US" sz="1800" dirty="0"/>
          </a:p>
          <a:p>
            <a:r>
              <a:rPr lang="en-US" sz="1800" dirty="0"/>
              <a:t>Senior Consultant @</a:t>
            </a:r>
          </a:p>
          <a:p>
            <a:endParaRPr lang="en-US" sz="1800" dirty="0"/>
          </a:p>
          <a:p>
            <a:r>
              <a:rPr lang="it-IT" sz="1800" dirty="0"/>
              <a:t>Microsoft Azure MVP | Intel Software Innovator | rcappello@outlook.com</a:t>
            </a:r>
            <a:r>
              <a:rPr lang="en-US" sz="1800" dirty="0"/>
              <a:t> </a:t>
            </a:r>
          </a:p>
        </p:txBody>
      </p:sp>
      <p:sp>
        <p:nvSpPr>
          <p:cNvPr id="6" name="Rectangle 5">
            <a:extLst>
              <a:ext uri="{FF2B5EF4-FFF2-40B4-BE49-F238E27FC236}">
                <a16:creationId xmlns:a16="http://schemas.microsoft.com/office/drawing/2014/main" id="{99CE37F8-227C-4486-AAAE-2F0A1F892CD6}"/>
              </a:ext>
            </a:extLst>
          </p:cNvPr>
          <p:cNvSpPr/>
          <p:nvPr/>
        </p:nvSpPr>
        <p:spPr>
          <a:xfrm>
            <a:off x="306479" y="3651028"/>
            <a:ext cx="7331962" cy="1255728"/>
          </a:xfrm>
          <a:prstGeom prst="rect">
            <a:avLst/>
          </a:prstGeom>
          <a:effectLst>
            <a:outerShdw blurRad="50800" dist="38100" dir="18900000" algn="bl" rotWithShape="0">
              <a:prstClr val="black">
                <a:alpha val="40000"/>
              </a:prstClr>
            </a:outerShdw>
          </a:effectLst>
        </p:spPr>
        <p:txBody>
          <a:bodyPr wrap="square" anchor="ctr">
            <a:spAutoFit/>
          </a:bodyPr>
          <a:lstStyle/>
          <a:p>
            <a:pPr marL="0" marR="0" lvl="0" indent="0" algn="l" defTabSz="951121"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2" normalizeH="0" baseline="0" noProof="0" dirty="0">
                <a:ln w="3175">
                  <a:noFill/>
                </a:ln>
                <a:solidFill>
                  <a:srgbClr val="FFFFFF"/>
                </a:solidFill>
                <a:effectLst/>
                <a:uLnTx/>
                <a:uFillTx/>
                <a:latin typeface="Segoe UI Semibold"/>
                <a:ea typeface="+mn-ea"/>
                <a:cs typeface="Segoe UI Semibold" panose="020B0702040204020203" pitchFamily="34" charset="0"/>
              </a:rPr>
              <a:t>Cloud Modernization with Microsoft Azure</a:t>
            </a:r>
          </a:p>
        </p:txBody>
      </p:sp>
      <p:pic>
        <p:nvPicPr>
          <p:cNvPr id="7" name="Picture 2" descr="https://software.intel.com/sites/default/files/managed/9f/d5/Intel%C2%AE%20Software%20Innovator%20Program%20%20%20Overview%20%20%20Intel%C2%AE%20Developer%20Zone.png">
            <a:extLst>
              <a:ext uri="{FF2B5EF4-FFF2-40B4-BE49-F238E27FC236}">
                <a16:creationId xmlns:a16="http://schemas.microsoft.com/office/drawing/2014/main" id="{0C570C72-CB21-4640-8A53-294781991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986" y="5622056"/>
            <a:ext cx="846415" cy="1025789"/>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3">
            <a:extLst>
              <a:ext uri="{FF2B5EF4-FFF2-40B4-BE49-F238E27FC236}">
                <a16:creationId xmlns:a16="http://schemas.microsoft.com/office/drawing/2014/main" id="{10C820E1-F4F0-4D18-BA5D-582A0235BFB7}"/>
              </a:ext>
            </a:extLst>
          </p:cNvPr>
          <p:cNvPicPr>
            <a:picLocks noChangeAspect="1"/>
          </p:cNvPicPr>
          <p:nvPr/>
        </p:nvPicPr>
        <p:blipFill>
          <a:blip r:embed="rId4"/>
          <a:stretch>
            <a:fillRect/>
          </a:stretch>
        </p:blipFill>
        <p:spPr>
          <a:xfrm>
            <a:off x="11507207" y="5697785"/>
            <a:ext cx="603082" cy="950060"/>
          </a:xfrm>
          <a:prstGeom prst="rect">
            <a:avLst/>
          </a:prstGeom>
        </p:spPr>
      </p:pic>
      <p:pic>
        <p:nvPicPr>
          <p:cNvPr id="9" name="Picture 8" descr="A close up of a sign&#10;&#10;Description automatically generated">
            <a:extLst>
              <a:ext uri="{FF2B5EF4-FFF2-40B4-BE49-F238E27FC236}">
                <a16:creationId xmlns:a16="http://schemas.microsoft.com/office/drawing/2014/main" id="{188B9F6E-CD02-4A88-A47D-63283F720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6999" y="5734613"/>
            <a:ext cx="1293300" cy="544892"/>
          </a:xfrm>
          <a:prstGeom prst="rect">
            <a:avLst/>
          </a:prstGeom>
        </p:spPr>
      </p:pic>
      <p:pic>
        <p:nvPicPr>
          <p:cNvPr id="10" name="Immagine 6">
            <a:extLst>
              <a:ext uri="{FF2B5EF4-FFF2-40B4-BE49-F238E27FC236}">
                <a16:creationId xmlns:a16="http://schemas.microsoft.com/office/drawing/2014/main" id="{1A1408AB-D145-45CE-B774-060BCDE8DCD9}"/>
              </a:ext>
            </a:extLst>
          </p:cNvPr>
          <p:cNvPicPr>
            <a:picLocks noChangeAspect="1"/>
          </p:cNvPicPr>
          <p:nvPr/>
        </p:nvPicPr>
        <p:blipFill>
          <a:blip r:embed="rId6"/>
          <a:stretch>
            <a:fillRect/>
          </a:stretch>
        </p:blipFill>
        <p:spPr>
          <a:xfrm>
            <a:off x="9849476" y="5712464"/>
            <a:ext cx="935382" cy="935382"/>
          </a:xfrm>
          <a:prstGeom prst="rect">
            <a:avLst/>
          </a:prstGeom>
        </p:spPr>
      </p:pic>
      <p:sp>
        <p:nvSpPr>
          <p:cNvPr id="12" name="Right Triangle 11">
            <a:extLst>
              <a:ext uri="{FF2B5EF4-FFF2-40B4-BE49-F238E27FC236}">
                <a16:creationId xmlns:a16="http://schemas.microsoft.com/office/drawing/2014/main" id="{CA39C644-D287-4EFD-991E-4F2BE643DCE3}"/>
              </a:ext>
            </a:extLst>
          </p:cNvPr>
          <p:cNvSpPr/>
          <p:nvPr/>
        </p:nvSpPr>
        <p:spPr bwMode="auto">
          <a:xfrm rot="5400000">
            <a:off x="324131" y="-300069"/>
            <a:ext cx="3009338" cy="3657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F188F06-4242-49FE-A35A-D48C9BE07FC2}"/>
              </a:ext>
            </a:extLst>
          </p:cNvPr>
          <p:cNvPicPr>
            <a:picLocks noChangeAspect="1"/>
          </p:cNvPicPr>
          <p:nvPr/>
        </p:nvPicPr>
        <p:blipFill>
          <a:blip r:embed="rId7"/>
          <a:stretch>
            <a:fillRect/>
          </a:stretch>
        </p:blipFill>
        <p:spPr>
          <a:xfrm>
            <a:off x="103187" y="173850"/>
            <a:ext cx="2276336" cy="887562"/>
          </a:xfrm>
          <a:prstGeom prst="rect">
            <a:avLst/>
          </a:prstGeom>
        </p:spPr>
      </p:pic>
    </p:spTree>
    <p:extLst>
      <p:ext uri="{BB962C8B-B14F-4D97-AF65-F5344CB8AC3E}">
        <p14:creationId xmlns:p14="http://schemas.microsoft.com/office/powerpoint/2010/main" val="15443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5408E-AB8E-4B43-AE1D-F056E9CBC63A}"/>
              </a:ext>
            </a:extLst>
          </p:cNvPr>
          <p:cNvSpPr>
            <a:spLocks noGrp="1"/>
          </p:cNvSpPr>
          <p:nvPr>
            <p:ph type="title"/>
          </p:nvPr>
        </p:nvSpPr>
        <p:spPr/>
        <p:txBody>
          <a:bodyPr/>
          <a:lstStyle/>
          <a:p>
            <a:r>
              <a:rPr lang="en-US" sz="4200" dirty="0"/>
              <a:t>Migration + Modernization</a:t>
            </a:r>
          </a:p>
        </p:txBody>
      </p:sp>
    </p:spTree>
    <p:extLst>
      <p:ext uri="{BB962C8B-B14F-4D97-AF65-F5344CB8AC3E}">
        <p14:creationId xmlns:p14="http://schemas.microsoft.com/office/powerpoint/2010/main" val="274382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72E07-E1BB-447F-9C88-0576531695FE}"/>
              </a:ext>
            </a:extLst>
          </p:cNvPr>
          <p:cNvSpPr>
            <a:spLocks noGrp="1"/>
          </p:cNvSpPr>
          <p:nvPr>
            <p:ph type="title"/>
          </p:nvPr>
        </p:nvSpPr>
        <p:spPr/>
        <p:txBody>
          <a:bodyPr>
            <a:normAutofit/>
          </a:bodyPr>
          <a:lstStyle/>
          <a:p>
            <a:r>
              <a:rPr lang="en-US" dirty="0">
                <a:cs typeface="Segoe UI Light" panose="020B0502040204020203" pitchFamily="34" charset="0"/>
              </a:rPr>
              <a:t>The journey to the cloud</a:t>
            </a:r>
            <a:endParaRPr lang="en-US" dirty="0"/>
          </a:p>
        </p:txBody>
      </p:sp>
      <p:grpSp>
        <p:nvGrpSpPr>
          <p:cNvPr id="38" name="Group 37">
            <a:extLst>
              <a:ext uri="{FF2B5EF4-FFF2-40B4-BE49-F238E27FC236}">
                <a16:creationId xmlns:a16="http://schemas.microsoft.com/office/drawing/2014/main" id="{F4D81524-9079-43E2-8D66-22A6FD6BEF84}"/>
              </a:ext>
            </a:extLst>
          </p:cNvPr>
          <p:cNvGrpSpPr/>
          <p:nvPr/>
        </p:nvGrpSpPr>
        <p:grpSpPr>
          <a:xfrm>
            <a:off x="726061" y="1205613"/>
            <a:ext cx="10742925" cy="2036214"/>
            <a:chOff x="719775" y="1205613"/>
            <a:chExt cx="10742925" cy="2036214"/>
          </a:xfrm>
        </p:grpSpPr>
        <p:grpSp>
          <p:nvGrpSpPr>
            <p:cNvPr id="39" name="Group 38">
              <a:extLst>
                <a:ext uri="{FF2B5EF4-FFF2-40B4-BE49-F238E27FC236}">
                  <a16:creationId xmlns:a16="http://schemas.microsoft.com/office/drawing/2014/main" id="{864B1028-4729-4CDD-A80F-5E14A037BC79}"/>
                </a:ext>
              </a:extLst>
            </p:cNvPr>
            <p:cNvGrpSpPr/>
            <p:nvPr/>
          </p:nvGrpSpPr>
          <p:grpSpPr>
            <a:xfrm>
              <a:off x="4553272" y="1205613"/>
              <a:ext cx="3264112" cy="2036214"/>
              <a:chOff x="4515172" y="1234188"/>
              <a:chExt cx="3264112" cy="2036214"/>
            </a:xfrm>
          </p:grpSpPr>
          <p:sp>
            <p:nvSpPr>
              <p:cNvPr id="50" name="Rectangle 49">
                <a:extLst>
                  <a:ext uri="{FF2B5EF4-FFF2-40B4-BE49-F238E27FC236}">
                    <a16:creationId xmlns:a16="http://schemas.microsoft.com/office/drawing/2014/main" id="{22CA84E8-0103-42DE-B9C1-0CCF5A63411E}"/>
                  </a:ext>
                </a:extLst>
              </p:cNvPr>
              <p:cNvSpPr/>
              <p:nvPr/>
            </p:nvSpPr>
            <p:spPr bwMode="auto">
              <a:xfrm>
                <a:off x="4515172" y="2928122"/>
                <a:ext cx="3264112" cy="342280"/>
              </a:xfrm>
              <a:prstGeom prst="rect">
                <a:avLst/>
              </a:prstGeom>
              <a:noFill/>
              <a:ln w="127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282828"/>
                    </a:solidFill>
                    <a:effectLst/>
                    <a:uLnTx/>
                    <a:uFillTx/>
                    <a:latin typeface="Segoe UI Semilight"/>
                    <a:ea typeface="+mn-ea"/>
                    <a:cs typeface="Segoe UI" panose="020B0502040204020203" pitchFamily="34" charset="0"/>
                  </a:rPr>
                  <a:t>“What your application works with”</a:t>
                </a:r>
              </a:p>
            </p:txBody>
          </p:sp>
          <p:sp>
            <p:nvSpPr>
              <p:cNvPr id="51" name="Text Placeholder 3">
                <a:extLst>
                  <a:ext uri="{FF2B5EF4-FFF2-40B4-BE49-F238E27FC236}">
                    <a16:creationId xmlns:a16="http://schemas.microsoft.com/office/drawing/2014/main" id="{DB2D255B-8674-482B-8E89-F00590844164}"/>
                  </a:ext>
                </a:extLst>
              </p:cNvPr>
              <p:cNvSpPr txBox="1">
                <a:spLocks/>
              </p:cNvSpPr>
              <p:nvPr/>
            </p:nvSpPr>
            <p:spPr>
              <a:xfrm>
                <a:off x="4515172" y="1234188"/>
                <a:ext cx="3264112" cy="465340"/>
              </a:xfrm>
              <a:prstGeom prst="rect">
                <a:avLst/>
              </a:prstGeom>
            </p:spPr>
            <p:txBody>
              <a:bodyPr vert="horz" wrap="square" lIns="149217" tIns="93260" rIns="149217" bIns="9326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282828"/>
                    </a:solidFill>
                    <a:effectLst/>
                    <a:uLnTx/>
                    <a:uFillTx/>
                    <a:latin typeface="Segoe UI Semibold"/>
                    <a:ea typeface="+mn-ea"/>
                    <a:cs typeface="Segoe UI Semibold" panose="020B0702040204020203" pitchFamily="34" charset="0"/>
                  </a:rPr>
                  <a:t>Data</a:t>
                </a:r>
              </a:p>
            </p:txBody>
          </p:sp>
          <p:pic>
            <p:nvPicPr>
              <p:cNvPr id="52" name="Graphic 51">
                <a:extLst>
                  <a:ext uri="{FF2B5EF4-FFF2-40B4-BE49-F238E27FC236}">
                    <a16:creationId xmlns:a16="http://schemas.microsoft.com/office/drawing/2014/main" id="{D3B288FB-A84C-4EEE-9B3C-FCC8718607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8608" y="1848076"/>
                <a:ext cx="777240" cy="777240"/>
              </a:xfrm>
              <a:prstGeom prst="rect">
                <a:avLst/>
              </a:prstGeom>
            </p:spPr>
          </p:pic>
        </p:grpSp>
        <p:sp>
          <p:nvSpPr>
            <p:cNvPr id="40" name="Rectangle 39">
              <a:extLst>
                <a:ext uri="{FF2B5EF4-FFF2-40B4-BE49-F238E27FC236}">
                  <a16:creationId xmlns:a16="http://schemas.microsoft.com/office/drawing/2014/main" id="{E3065DDA-4D62-4469-B0B5-05277A68EB4F}"/>
                </a:ext>
              </a:extLst>
            </p:cNvPr>
            <p:cNvSpPr/>
            <p:nvPr/>
          </p:nvSpPr>
          <p:spPr bwMode="auto">
            <a:xfrm>
              <a:off x="8198588" y="2899547"/>
              <a:ext cx="3264112" cy="342280"/>
            </a:xfrm>
            <a:prstGeom prst="rect">
              <a:avLst/>
            </a:prstGeom>
            <a:noFill/>
            <a:ln w="127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282828"/>
                  </a:solidFill>
                  <a:effectLst/>
                  <a:uLnTx/>
                  <a:uFillTx/>
                  <a:latin typeface="Segoe UI Semilight"/>
                  <a:ea typeface="+mn-ea"/>
                  <a:cs typeface="Segoe UI" panose="020B0502040204020203" pitchFamily="34" charset="0"/>
                </a:rPr>
                <a:t>“What your application does”</a:t>
              </a:r>
            </a:p>
          </p:txBody>
        </p:sp>
        <p:sp>
          <p:nvSpPr>
            <p:cNvPr id="41" name="Text Placeholder 3">
              <a:extLst>
                <a:ext uri="{FF2B5EF4-FFF2-40B4-BE49-F238E27FC236}">
                  <a16:creationId xmlns:a16="http://schemas.microsoft.com/office/drawing/2014/main" id="{D7F0A0B5-4322-4408-8472-B6E6E52163CB}"/>
                </a:ext>
              </a:extLst>
            </p:cNvPr>
            <p:cNvSpPr txBox="1">
              <a:spLocks/>
            </p:cNvSpPr>
            <p:nvPr/>
          </p:nvSpPr>
          <p:spPr>
            <a:xfrm>
              <a:off x="8198588" y="1205613"/>
              <a:ext cx="3264112" cy="465340"/>
            </a:xfrm>
            <a:prstGeom prst="rect">
              <a:avLst/>
            </a:prstGeom>
          </p:spPr>
          <p:txBody>
            <a:bodyPr vert="horz" wrap="square" lIns="149217" tIns="93260" rIns="149217" bIns="9326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282828"/>
                  </a:solidFill>
                  <a:effectLst/>
                  <a:uLnTx/>
                  <a:uFillTx/>
                  <a:latin typeface="Segoe UI Semibold"/>
                  <a:ea typeface="+mn-ea"/>
                  <a:cs typeface="Segoe UI Semibold" panose="020B0702040204020203" pitchFamily="34" charset="0"/>
                </a:rPr>
                <a:t>Code</a:t>
              </a:r>
            </a:p>
          </p:txBody>
        </p:sp>
        <p:pic>
          <p:nvPicPr>
            <p:cNvPr id="42" name="Graphic 41">
              <a:extLst>
                <a:ext uri="{FF2B5EF4-FFF2-40B4-BE49-F238E27FC236}">
                  <a16:creationId xmlns:a16="http://schemas.microsoft.com/office/drawing/2014/main" id="{DBFB920F-0D42-44B4-B197-B33EBA17EB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9164" y="1796641"/>
              <a:ext cx="822960" cy="822960"/>
            </a:xfrm>
            <a:prstGeom prst="rect">
              <a:avLst/>
            </a:prstGeom>
          </p:spPr>
        </p:pic>
        <p:sp>
          <p:nvSpPr>
            <p:cNvPr id="47" name="Rectangle 46">
              <a:extLst>
                <a:ext uri="{FF2B5EF4-FFF2-40B4-BE49-F238E27FC236}">
                  <a16:creationId xmlns:a16="http://schemas.microsoft.com/office/drawing/2014/main" id="{09FE2176-E133-42D5-BD9E-069B10392215}"/>
                </a:ext>
              </a:extLst>
            </p:cNvPr>
            <p:cNvSpPr/>
            <p:nvPr/>
          </p:nvSpPr>
          <p:spPr bwMode="auto">
            <a:xfrm>
              <a:off x="719775" y="2892031"/>
              <a:ext cx="3366569" cy="342280"/>
            </a:xfrm>
            <a:prstGeom prst="rect">
              <a:avLst/>
            </a:prstGeom>
            <a:noFill/>
            <a:ln w="127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282828"/>
                  </a:solidFill>
                  <a:effectLst/>
                  <a:uLnTx/>
                  <a:uFillTx/>
                  <a:latin typeface="Segoe UI Semilight"/>
                  <a:ea typeface="+mn-ea"/>
                  <a:cs typeface="Segoe UI" panose="020B0502040204020203" pitchFamily="34" charset="0"/>
                </a:rPr>
                <a:t>“What your application runs on”</a:t>
              </a:r>
            </a:p>
          </p:txBody>
        </p:sp>
        <p:sp>
          <p:nvSpPr>
            <p:cNvPr id="48" name="Text Placeholder 3">
              <a:extLst>
                <a:ext uri="{FF2B5EF4-FFF2-40B4-BE49-F238E27FC236}">
                  <a16:creationId xmlns:a16="http://schemas.microsoft.com/office/drawing/2014/main" id="{9C369896-C79F-4EC6-BBD1-1D7F37A7C2D2}"/>
                </a:ext>
              </a:extLst>
            </p:cNvPr>
            <p:cNvSpPr txBox="1">
              <a:spLocks/>
            </p:cNvSpPr>
            <p:nvPr/>
          </p:nvSpPr>
          <p:spPr>
            <a:xfrm>
              <a:off x="771003" y="1205613"/>
              <a:ext cx="3264112" cy="465340"/>
            </a:xfrm>
            <a:prstGeom prst="rect">
              <a:avLst/>
            </a:prstGeom>
          </p:spPr>
          <p:txBody>
            <a:bodyPr vert="horz" wrap="square" lIns="149217" tIns="93260" rIns="149217" bIns="9326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rPr>
                <a:t>Infrastructure</a:t>
              </a:r>
            </a:p>
          </p:txBody>
        </p:sp>
        <p:pic>
          <p:nvPicPr>
            <p:cNvPr id="49" name="Graphic 48">
              <a:extLst>
                <a:ext uri="{FF2B5EF4-FFF2-40B4-BE49-F238E27FC236}">
                  <a16:creationId xmlns:a16="http://schemas.microsoft.com/office/drawing/2014/main" id="{8D9CB998-3105-4A04-870C-698CE61AAB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1579" y="1789125"/>
              <a:ext cx="822960" cy="822960"/>
            </a:xfrm>
            <a:prstGeom prst="rect">
              <a:avLst/>
            </a:prstGeom>
          </p:spPr>
        </p:pic>
      </p:grpSp>
      <p:grpSp>
        <p:nvGrpSpPr>
          <p:cNvPr id="53" name="Group 52">
            <a:extLst>
              <a:ext uri="{FF2B5EF4-FFF2-40B4-BE49-F238E27FC236}">
                <a16:creationId xmlns:a16="http://schemas.microsoft.com/office/drawing/2014/main" id="{3F253BA5-6035-4D51-BA41-74B7BBA73423}"/>
              </a:ext>
            </a:extLst>
          </p:cNvPr>
          <p:cNvGrpSpPr/>
          <p:nvPr/>
        </p:nvGrpSpPr>
        <p:grpSpPr>
          <a:xfrm>
            <a:off x="1964303" y="3487715"/>
            <a:ext cx="8250727" cy="676694"/>
            <a:chOff x="1991582" y="3617917"/>
            <a:chExt cx="8250727" cy="676694"/>
          </a:xfrm>
        </p:grpSpPr>
        <p:grpSp>
          <p:nvGrpSpPr>
            <p:cNvPr id="54" name="Group 53">
              <a:extLst>
                <a:ext uri="{FF2B5EF4-FFF2-40B4-BE49-F238E27FC236}">
                  <a16:creationId xmlns:a16="http://schemas.microsoft.com/office/drawing/2014/main" id="{84B4A57A-0FF9-4FCE-AF0E-B95852A11F81}"/>
                </a:ext>
              </a:extLst>
            </p:cNvPr>
            <p:cNvGrpSpPr/>
            <p:nvPr/>
          </p:nvGrpSpPr>
          <p:grpSpPr>
            <a:xfrm>
              <a:off x="1991582" y="3617917"/>
              <a:ext cx="4050371" cy="676582"/>
              <a:chOff x="3304120" y="2439719"/>
              <a:chExt cx="2720569" cy="454452"/>
            </a:xfrm>
          </p:grpSpPr>
          <p:sp>
            <p:nvSpPr>
              <p:cNvPr id="115" name="Freeform: Shape 114">
                <a:extLst>
                  <a:ext uri="{FF2B5EF4-FFF2-40B4-BE49-F238E27FC236}">
                    <a16:creationId xmlns:a16="http://schemas.microsoft.com/office/drawing/2014/main" id="{5E12C40A-1D2D-4453-AE0A-A1EC81345FDC}"/>
                  </a:ext>
                </a:extLst>
              </p:cNvPr>
              <p:cNvSpPr/>
              <p:nvPr/>
            </p:nvSpPr>
            <p:spPr>
              <a:xfrm>
                <a:off x="3304120" y="2439719"/>
                <a:ext cx="81920" cy="40960"/>
              </a:xfrm>
              <a:custGeom>
                <a:avLst/>
                <a:gdLst>
                  <a:gd name="connsiteX0" fmla="*/ 65024 w 81920"/>
                  <a:gd name="connsiteY0" fmla="*/ 20992 h 40960"/>
                  <a:gd name="connsiteX1" fmla="*/ 65024 w 81920"/>
                  <a:gd name="connsiteY1" fmla="*/ 20992 h 40960"/>
                  <a:gd name="connsiteX2" fmla="*/ 57856 w 81920"/>
                  <a:gd name="connsiteY2" fmla="*/ 10752 h 40960"/>
                  <a:gd name="connsiteX3" fmla="*/ 64000 w 81920"/>
                  <a:gd name="connsiteY3" fmla="*/ 7680 h 40960"/>
                  <a:gd name="connsiteX4" fmla="*/ 73216 w 81920"/>
                  <a:gd name="connsiteY4" fmla="*/ 20992 h 40960"/>
                  <a:gd name="connsiteX5" fmla="*/ 74240 w 81920"/>
                  <a:gd name="connsiteY5" fmla="*/ 28160 h 40960"/>
                  <a:gd name="connsiteX6" fmla="*/ 8704 w 81920"/>
                  <a:gd name="connsiteY6" fmla="*/ 37376 h 40960"/>
                  <a:gd name="connsiteX7" fmla="*/ 7680 w 81920"/>
                  <a:gd name="connsiteY7" fmla="*/ 29184 h 40960"/>
                  <a:gd name="connsiteX8" fmla="*/ 65024 w 81920"/>
                  <a:gd name="connsiteY8" fmla="*/ 20992 h 4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920" h="40960">
                    <a:moveTo>
                      <a:pt x="65024" y="20992"/>
                    </a:moveTo>
                    <a:lnTo>
                      <a:pt x="65024" y="20992"/>
                    </a:lnTo>
                    <a:lnTo>
                      <a:pt x="57856" y="10752"/>
                    </a:lnTo>
                    <a:lnTo>
                      <a:pt x="64000" y="7680"/>
                    </a:lnTo>
                    <a:lnTo>
                      <a:pt x="73216" y="20992"/>
                    </a:lnTo>
                    <a:lnTo>
                      <a:pt x="74240" y="28160"/>
                    </a:lnTo>
                    <a:lnTo>
                      <a:pt x="8704" y="37376"/>
                    </a:lnTo>
                    <a:lnTo>
                      <a:pt x="7680" y="29184"/>
                    </a:lnTo>
                    <a:lnTo>
                      <a:pt x="65024" y="2099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87BD980E-9A47-415F-8719-246002E381E1}"/>
                  </a:ext>
                </a:extLst>
              </p:cNvPr>
              <p:cNvSpPr/>
              <p:nvPr/>
            </p:nvSpPr>
            <p:spPr>
              <a:xfrm>
                <a:off x="3321528" y="2486823"/>
                <a:ext cx="71680" cy="51200"/>
              </a:xfrm>
              <a:custGeom>
                <a:avLst/>
                <a:gdLst>
                  <a:gd name="connsiteX0" fmla="*/ 59904 w 71680"/>
                  <a:gd name="connsiteY0" fmla="*/ 19968 h 51200"/>
                  <a:gd name="connsiteX1" fmla="*/ 59904 w 71680"/>
                  <a:gd name="connsiteY1" fmla="*/ 19968 h 51200"/>
                  <a:gd name="connsiteX2" fmla="*/ 49664 w 71680"/>
                  <a:gd name="connsiteY2" fmla="*/ 11776 h 51200"/>
                  <a:gd name="connsiteX3" fmla="*/ 55808 w 71680"/>
                  <a:gd name="connsiteY3" fmla="*/ 7680 h 51200"/>
                  <a:gd name="connsiteX4" fmla="*/ 69120 w 71680"/>
                  <a:gd name="connsiteY4" fmla="*/ 17920 h 51200"/>
                  <a:gd name="connsiteX5" fmla="*/ 72192 w 71680"/>
                  <a:gd name="connsiteY5" fmla="*/ 25088 h 51200"/>
                  <a:gd name="connsiteX6" fmla="*/ 10752 w 71680"/>
                  <a:gd name="connsiteY6" fmla="*/ 51712 h 51200"/>
                  <a:gd name="connsiteX7" fmla="*/ 7680 w 71680"/>
                  <a:gd name="connsiteY7" fmla="*/ 43520 h 51200"/>
                  <a:gd name="connsiteX8" fmla="*/ 59904 w 71680"/>
                  <a:gd name="connsiteY8" fmla="*/ 19968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51200">
                    <a:moveTo>
                      <a:pt x="59904" y="19968"/>
                    </a:moveTo>
                    <a:lnTo>
                      <a:pt x="59904" y="19968"/>
                    </a:lnTo>
                    <a:lnTo>
                      <a:pt x="49664" y="11776"/>
                    </a:lnTo>
                    <a:lnTo>
                      <a:pt x="55808" y="7680"/>
                    </a:lnTo>
                    <a:lnTo>
                      <a:pt x="69120" y="17920"/>
                    </a:lnTo>
                    <a:lnTo>
                      <a:pt x="72192" y="25088"/>
                    </a:lnTo>
                    <a:lnTo>
                      <a:pt x="10752" y="51712"/>
                    </a:lnTo>
                    <a:lnTo>
                      <a:pt x="7680" y="43520"/>
                    </a:lnTo>
                    <a:lnTo>
                      <a:pt x="59904" y="1996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B82192F6-3434-478B-8ADE-CD3FDCAF7ACD}"/>
                  </a:ext>
                </a:extLst>
              </p:cNvPr>
              <p:cNvSpPr/>
              <p:nvPr/>
            </p:nvSpPr>
            <p:spPr>
              <a:xfrm>
                <a:off x="3349176" y="2528743"/>
                <a:ext cx="71680" cy="71680"/>
              </a:xfrm>
              <a:custGeom>
                <a:avLst/>
                <a:gdLst>
                  <a:gd name="connsiteX0" fmla="*/ 53760 w 71680"/>
                  <a:gd name="connsiteY0" fmla="*/ 53825 h 71680"/>
                  <a:gd name="connsiteX1" fmla="*/ 11776 w 71680"/>
                  <a:gd name="connsiteY1" fmla="*/ 57921 h 71680"/>
                  <a:gd name="connsiteX2" fmla="*/ 24064 w 71680"/>
                  <a:gd name="connsiteY2" fmla="*/ 19008 h 71680"/>
                  <a:gd name="connsiteX3" fmla="*/ 65024 w 71680"/>
                  <a:gd name="connsiteY3" fmla="*/ 14912 h 71680"/>
                  <a:gd name="connsiteX4" fmla="*/ 53760 w 71680"/>
                  <a:gd name="connsiteY4" fmla="*/ 53825 h 71680"/>
                  <a:gd name="connsiteX5" fmla="*/ 30208 w 71680"/>
                  <a:gd name="connsiteY5" fmla="*/ 27200 h 71680"/>
                  <a:gd name="connsiteX6" fmla="*/ 17920 w 71680"/>
                  <a:gd name="connsiteY6" fmla="*/ 54849 h 71680"/>
                  <a:gd name="connsiteX7" fmla="*/ 47616 w 71680"/>
                  <a:gd name="connsiteY7" fmla="*/ 47680 h 71680"/>
                  <a:gd name="connsiteX8" fmla="*/ 59904 w 71680"/>
                  <a:gd name="connsiteY8" fmla="*/ 20032 h 71680"/>
                  <a:gd name="connsiteX9" fmla="*/ 30208 w 71680"/>
                  <a:gd name="connsiteY9" fmla="*/ 27200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80" h="71680">
                    <a:moveTo>
                      <a:pt x="53760" y="53825"/>
                    </a:moveTo>
                    <a:cubicBezTo>
                      <a:pt x="36352" y="68161"/>
                      <a:pt x="22016" y="70209"/>
                      <a:pt x="11776" y="57921"/>
                    </a:cubicBezTo>
                    <a:cubicBezTo>
                      <a:pt x="3584" y="47680"/>
                      <a:pt x="7680" y="33344"/>
                      <a:pt x="24064" y="19008"/>
                    </a:cubicBezTo>
                    <a:cubicBezTo>
                      <a:pt x="41472" y="4672"/>
                      <a:pt x="56832" y="4672"/>
                      <a:pt x="65024" y="14912"/>
                    </a:cubicBezTo>
                    <a:cubicBezTo>
                      <a:pt x="75264" y="26176"/>
                      <a:pt x="70144" y="40512"/>
                      <a:pt x="53760" y="53825"/>
                    </a:cubicBezTo>
                    <a:close/>
                    <a:moveTo>
                      <a:pt x="30208" y="27200"/>
                    </a:moveTo>
                    <a:cubicBezTo>
                      <a:pt x="16896" y="37440"/>
                      <a:pt x="12800" y="47680"/>
                      <a:pt x="17920" y="54849"/>
                    </a:cubicBezTo>
                    <a:cubicBezTo>
                      <a:pt x="24064" y="60993"/>
                      <a:pt x="35328" y="57921"/>
                      <a:pt x="47616" y="47680"/>
                    </a:cubicBezTo>
                    <a:cubicBezTo>
                      <a:pt x="59904" y="37440"/>
                      <a:pt x="66048" y="27200"/>
                      <a:pt x="59904" y="20032"/>
                    </a:cubicBezTo>
                    <a:cubicBezTo>
                      <a:pt x="55808" y="13888"/>
                      <a:pt x="44544" y="14912"/>
                      <a:pt x="30208" y="2720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8CE38120-1229-411C-B143-9C30D6D5FBE4}"/>
                  </a:ext>
                </a:extLst>
              </p:cNvPr>
              <p:cNvSpPr/>
              <p:nvPr/>
            </p:nvSpPr>
            <p:spPr>
              <a:xfrm>
                <a:off x="3399352" y="2565672"/>
                <a:ext cx="51200" cy="71680"/>
              </a:xfrm>
              <a:custGeom>
                <a:avLst/>
                <a:gdLst>
                  <a:gd name="connsiteX0" fmla="*/ 41472 w 51200"/>
                  <a:gd name="connsiteY0" fmla="*/ 15872 h 71680"/>
                  <a:gd name="connsiteX1" fmla="*/ 41472 w 51200"/>
                  <a:gd name="connsiteY1" fmla="*/ 15872 h 71680"/>
                  <a:gd name="connsiteX2" fmla="*/ 28160 w 51200"/>
                  <a:gd name="connsiteY2" fmla="*/ 13824 h 71680"/>
                  <a:gd name="connsiteX3" fmla="*/ 30208 w 51200"/>
                  <a:gd name="connsiteY3" fmla="*/ 7680 h 71680"/>
                  <a:gd name="connsiteX4" fmla="*/ 46592 w 51200"/>
                  <a:gd name="connsiteY4" fmla="*/ 9728 h 71680"/>
                  <a:gd name="connsiteX5" fmla="*/ 52736 w 51200"/>
                  <a:gd name="connsiteY5" fmla="*/ 13824 h 71680"/>
                  <a:gd name="connsiteX6" fmla="*/ 14848 w 51200"/>
                  <a:gd name="connsiteY6" fmla="*/ 68096 h 71680"/>
                  <a:gd name="connsiteX7" fmla="*/ 7680 w 51200"/>
                  <a:gd name="connsiteY7" fmla="*/ 62976 h 71680"/>
                  <a:gd name="connsiteX8" fmla="*/ 41472 w 51200"/>
                  <a:gd name="connsiteY8" fmla="*/ 15872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00" h="71680">
                    <a:moveTo>
                      <a:pt x="41472" y="15872"/>
                    </a:moveTo>
                    <a:lnTo>
                      <a:pt x="41472" y="15872"/>
                    </a:lnTo>
                    <a:lnTo>
                      <a:pt x="28160" y="13824"/>
                    </a:lnTo>
                    <a:lnTo>
                      <a:pt x="30208" y="7680"/>
                    </a:lnTo>
                    <a:lnTo>
                      <a:pt x="46592" y="9728"/>
                    </a:lnTo>
                    <a:lnTo>
                      <a:pt x="52736" y="13824"/>
                    </a:lnTo>
                    <a:lnTo>
                      <a:pt x="14848" y="68096"/>
                    </a:lnTo>
                    <a:lnTo>
                      <a:pt x="7680" y="62976"/>
                    </a:lnTo>
                    <a:lnTo>
                      <a:pt x="41472" y="1587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AFBF3A04-4CE9-4DAA-8591-98B75B2C93BB}"/>
                  </a:ext>
                </a:extLst>
              </p:cNvPr>
              <p:cNvSpPr/>
              <p:nvPr/>
            </p:nvSpPr>
            <p:spPr>
              <a:xfrm>
                <a:off x="3444977" y="2586156"/>
                <a:ext cx="61440" cy="81920"/>
              </a:xfrm>
              <a:custGeom>
                <a:avLst/>
                <a:gdLst>
                  <a:gd name="connsiteX0" fmla="*/ 54215 w 61440"/>
                  <a:gd name="connsiteY0" fmla="*/ 48636 h 81920"/>
                  <a:gd name="connsiteX1" fmla="*/ 20423 w 61440"/>
                  <a:gd name="connsiteY1" fmla="*/ 74236 h 81920"/>
                  <a:gd name="connsiteX2" fmla="*/ 11207 w 61440"/>
                  <a:gd name="connsiteY2" fmla="*/ 34299 h 81920"/>
                  <a:gd name="connsiteX3" fmla="*/ 43975 w 61440"/>
                  <a:gd name="connsiteY3" fmla="*/ 8699 h 81920"/>
                  <a:gd name="connsiteX4" fmla="*/ 54215 w 61440"/>
                  <a:gd name="connsiteY4" fmla="*/ 48636 h 81920"/>
                  <a:gd name="connsiteX5" fmla="*/ 19399 w 61440"/>
                  <a:gd name="connsiteY5" fmla="*/ 37371 h 81920"/>
                  <a:gd name="connsiteX6" fmla="*/ 23495 w 61440"/>
                  <a:gd name="connsiteY6" fmla="*/ 67068 h 81920"/>
                  <a:gd name="connsiteX7" fmla="*/ 44999 w 61440"/>
                  <a:gd name="connsiteY7" fmla="*/ 45563 h 81920"/>
                  <a:gd name="connsiteX8" fmla="*/ 40903 w 61440"/>
                  <a:gd name="connsiteY8" fmla="*/ 15867 h 81920"/>
                  <a:gd name="connsiteX9" fmla="*/ 19399 w 61440"/>
                  <a:gd name="connsiteY9" fmla="*/ 37371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40" h="81920">
                    <a:moveTo>
                      <a:pt x="54215" y="48636"/>
                    </a:moveTo>
                    <a:cubicBezTo>
                      <a:pt x="47047" y="70140"/>
                      <a:pt x="34759" y="79356"/>
                      <a:pt x="20423" y="74236"/>
                    </a:cubicBezTo>
                    <a:cubicBezTo>
                      <a:pt x="8135" y="70140"/>
                      <a:pt x="4039" y="55804"/>
                      <a:pt x="11207" y="34299"/>
                    </a:cubicBezTo>
                    <a:cubicBezTo>
                      <a:pt x="18375" y="12795"/>
                      <a:pt x="31687" y="4603"/>
                      <a:pt x="43975" y="8699"/>
                    </a:cubicBezTo>
                    <a:cubicBezTo>
                      <a:pt x="57287" y="13819"/>
                      <a:pt x="61383" y="28155"/>
                      <a:pt x="54215" y="48636"/>
                    </a:cubicBezTo>
                    <a:close/>
                    <a:moveTo>
                      <a:pt x="19399" y="37371"/>
                    </a:moveTo>
                    <a:cubicBezTo>
                      <a:pt x="14279" y="53756"/>
                      <a:pt x="15303" y="65020"/>
                      <a:pt x="23495" y="67068"/>
                    </a:cubicBezTo>
                    <a:cubicBezTo>
                      <a:pt x="32711" y="70140"/>
                      <a:pt x="39879" y="60924"/>
                      <a:pt x="44999" y="45563"/>
                    </a:cubicBezTo>
                    <a:cubicBezTo>
                      <a:pt x="50119" y="30203"/>
                      <a:pt x="50119" y="18939"/>
                      <a:pt x="40903" y="15867"/>
                    </a:cubicBezTo>
                    <a:cubicBezTo>
                      <a:pt x="33735" y="12795"/>
                      <a:pt x="25543" y="19963"/>
                      <a:pt x="19399" y="3737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9443EB5-7020-4AE6-87FA-52D947EC7A3A}"/>
                  </a:ext>
                </a:extLst>
              </p:cNvPr>
              <p:cNvSpPr/>
              <p:nvPr/>
            </p:nvSpPr>
            <p:spPr>
              <a:xfrm>
                <a:off x="3508921" y="2597416"/>
                <a:ext cx="30720" cy="81920"/>
              </a:xfrm>
              <a:custGeom>
                <a:avLst/>
                <a:gdLst>
                  <a:gd name="connsiteX0" fmla="*/ 22016 w 30720"/>
                  <a:gd name="connsiteY0" fmla="*/ 15872 h 81920"/>
                  <a:gd name="connsiteX1" fmla="*/ 22016 w 30720"/>
                  <a:gd name="connsiteY1" fmla="*/ 15872 h 81920"/>
                  <a:gd name="connsiteX2" fmla="*/ 9728 w 30720"/>
                  <a:gd name="connsiteY2" fmla="*/ 20992 h 81920"/>
                  <a:gd name="connsiteX3" fmla="*/ 7680 w 30720"/>
                  <a:gd name="connsiteY3" fmla="*/ 14848 h 81920"/>
                  <a:gd name="connsiteX4" fmla="*/ 23040 w 30720"/>
                  <a:gd name="connsiteY4" fmla="*/ 7680 h 81920"/>
                  <a:gd name="connsiteX5" fmla="*/ 30208 w 30720"/>
                  <a:gd name="connsiteY5" fmla="*/ 7680 h 81920"/>
                  <a:gd name="connsiteX6" fmla="*/ 27136 w 30720"/>
                  <a:gd name="connsiteY6" fmla="*/ 74240 h 81920"/>
                  <a:gd name="connsiteX7" fmla="*/ 18944 w 30720"/>
                  <a:gd name="connsiteY7" fmla="*/ 74240 h 81920"/>
                  <a:gd name="connsiteX8" fmla="*/ 22016 w 30720"/>
                  <a:gd name="connsiteY8" fmla="*/ 15872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2016" y="15872"/>
                    </a:moveTo>
                    <a:lnTo>
                      <a:pt x="22016" y="15872"/>
                    </a:lnTo>
                    <a:lnTo>
                      <a:pt x="9728" y="20992"/>
                    </a:lnTo>
                    <a:lnTo>
                      <a:pt x="7680" y="14848"/>
                    </a:lnTo>
                    <a:lnTo>
                      <a:pt x="23040" y="7680"/>
                    </a:lnTo>
                    <a:lnTo>
                      <a:pt x="30208" y="7680"/>
                    </a:lnTo>
                    <a:lnTo>
                      <a:pt x="27136" y="74240"/>
                    </a:lnTo>
                    <a:lnTo>
                      <a:pt x="18944" y="74240"/>
                    </a:lnTo>
                    <a:lnTo>
                      <a:pt x="22016" y="1587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F1C23DB-E08B-4A1B-B8EE-21B6A801FDFA}"/>
                  </a:ext>
                </a:extLst>
              </p:cNvPr>
              <p:cNvSpPr/>
              <p:nvPr/>
            </p:nvSpPr>
            <p:spPr>
              <a:xfrm>
                <a:off x="3553977"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709183A-11F4-4BB7-A780-3F33752B146D}"/>
                  </a:ext>
                </a:extLst>
              </p:cNvPr>
              <p:cNvSpPr/>
              <p:nvPr/>
            </p:nvSpPr>
            <p:spPr>
              <a:xfrm>
                <a:off x="361439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523881CD-0592-417C-B4AA-A2F999F7DB64}"/>
                  </a:ext>
                </a:extLst>
              </p:cNvPr>
              <p:cNvSpPr/>
              <p:nvPr/>
            </p:nvSpPr>
            <p:spPr>
              <a:xfrm>
                <a:off x="3659449"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377BCCB9-E9D8-478C-B097-CFFF61779373}"/>
                  </a:ext>
                </a:extLst>
              </p:cNvPr>
              <p:cNvSpPr/>
              <p:nvPr/>
            </p:nvSpPr>
            <p:spPr>
              <a:xfrm>
                <a:off x="371884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DD85E949-6784-42AB-A49E-8E0D7E8FCE0A}"/>
                  </a:ext>
                </a:extLst>
              </p:cNvPr>
              <p:cNvSpPr/>
              <p:nvPr/>
            </p:nvSpPr>
            <p:spPr>
              <a:xfrm>
                <a:off x="3763897"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30E316ED-FABF-4116-9537-B8B75FD64360}"/>
                  </a:ext>
                </a:extLst>
              </p:cNvPr>
              <p:cNvSpPr/>
              <p:nvPr/>
            </p:nvSpPr>
            <p:spPr>
              <a:xfrm>
                <a:off x="382431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D0F6B3EE-2F24-4364-81EA-CC2F4417F9BE}"/>
                  </a:ext>
                </a:extLst>
              </p:cNvPr>
              <p:cNvSpPr/>
              <p:nvPr/>
            </p:nvSpPr>
            <p:spPr>
              <a:xfrm>
                <a:off x="3869370"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123D15B-A075-455C-8B7E-C2C5FBC3928B}"/>
                  </a:ext>
                </a:extLst>
              </p:cNvPr>
              <p:cNvSpPr/>
              <p:nvPr/>
            </p:nvSpPr>
            <p:spPr>
              <a:xfrm>
                <a:off x="3928762" y="2597416"/>
                <a:ext cx="30720" cy="81920"/>
              </a:xfrm>
              <a:custGeom>
                <a:avLst/>
                <a:gdLst>
                  <a:gd name="connsiteX0" fmla="*/ 20992 w 30720"/>
                  <a:gd name="connsiteY0" fmla="*/ 15872 h 81920"/>
                  <a:gd name="connsiteX1" fmla="*/ 20992 w 30720"/>
                  <a:gd name="connsiteY1" fmla="*/ 15872 h 81920"/>
                  <a:gd name="connsiteX2" fmla="*/ 9728 w 30720"/>
                  <a:gd name="connsiteY2" fmla="*/ 22016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5872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5872"/>
                    </a:moveTo>
                    <a:lnTo>
                      <a:pt x="20992" y="15872"/>
                    </a:lnTo>
                    <a:lnTo>
                      <a:pt x="9728" y="22016"/>
                    </a:lnTo>
                    <a:lnTo>
                      <a:pt x="7680" y="15872"/>
                    </a:lnTo>
                    <a:lnTo>
                      <a:pt x="22016" y="7680"/>
                    </a:lnTo>
                    <a:lnTo>
                      <a:pt x="29184" y="7680"/>
                    </a:lnTo>
                    <a:lnTo>
                      <a:pt x="29184" y="74240"/>
                    </a:lnTo>
                    <a:lnTo>
                      <a:pt x="20992" y="74240"/>
                    </a:lnTo>
                    <a:lnTo>
                      <a:pt x="20992" y="1587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619CB63-9F6D-41D5-B3AF-595CDBA9663F}"/>
                  </a:ext>
                </a:extLst>
              </p:cNvPr>
              <p:cNvSpPr/>
              <p:nvPr/>
            </p:nvSpPr>
            <p:spPr>
              <a:xfrm>
                <a:off x="3974842"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61237646-E1FC-4A8E-B8A9-2F24B02CEE10}"/>
                  </a:ext>
                </a:extLst>
              </p:cNvPr>
              <p:cNvSpPr/>
              <p:nvPr/>
            </p:nvSpPr>
            <p:spPr>
              <a:xfrm>
                <a:off x="4034234"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3AD97AF-CC10-48FF-8B17-2917CB1E6EA8}"/>
                  </a:ext>
                </a:extLst>
              </p:cNvPr>
              <p:cNvSpPr/>
              <p:nvPr/>
            </p:nvSpPr>
            <p:spPr>
              <a:xfrm>
                <a:off x="4079290"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C2C9814C-82D8-444C-8C47-E692B46D6E1A}"/>
                  </a:ext>
                </a:extLst>
              </p:cNvPr>
              <p:cNvSpPr/>
              <p:nvPr/>
            </p:nvSpPr>
            <p:spPr>
              <a:xfrm>
                <a:off x="4132538"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38A8E2DF-1044-4541-B308-3C5091149A6E}"/>
                  </a:ext>
                </a:extLst>
              </p:cNvPr>
              <p:cNvSpPr/>
              <p:nvPr/>
            </p:nvSpPr>
            <p:spPr>
              <a:xfrm>
                <a:off x="419193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499D0F6-F83F-47B1-A222-C8C2571640EE}"/>
                  </a:ext>
                </a:extLst>
              </p:cNvPr>
              <p:cNvSpPr/>
              <p:nvPr/>
            </p:nvSpPr>
            <p:spPr>
              <a:xfrm>
                <a:off x="4236987"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83B3864-ED60-4CE5-B494-4084EA8C6B1B}"/>
                  </a:ext>
                </a:extLst>
              </p:cNvPr>
              <p:cNvSpPr/>
              <p:nvPr/>
            </p:nvSpPr>
            <p:spPr>
              <a:xfrm>
                <a:off x="4296379"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15ECA7D-CFBC-4E7A-A948-5D88094B5AFA}"/>
                  </a:ext>
                </a:extLst>
              </p:cNvPr>
              <p:cNvSpPr/>
              <p:nvPr/>
            </p:nvSpPr>
            <p:spPr>
              <a:xfrm>
                <a:off x="4349627"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4A12B7-5C28-4FD9-B3CA-3132522681FA}"/>
                  </a:ext>
                </a:extLst>
              </p:cNvPr>
              <p:cNvSpPr/>
              <p:nvPr/>
            </p:nvSpPr>
            <p:spPr>
              <a:xfrm>
                <a:off x="440185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0B0B77FC-3B5C-4A22-AD77-DD17BD39AF57}"/>
                  </a:ext>
                </a:extLst>
              </p:cNvPr>
              <p:cNvSpPr/>
              <p:nvPr/>
            </p:nvSpPr>
            <p:spPr>
              <a:xfrm>
                <a:off x="4446907"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AA69C615-3426-4574-81A7-BE51E27CCD8D}"/>
                  </a:ext>
                </a:extLst>
              </p:cNvPr>
              <p:cNvSpPr/>
              <p:nvPr/>
            </p:nvSpPr>
            <p:spPr>
              <a:xfrm>
                <a:off x="4500155"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676A352F-3AA9-4365-A4C0-9B53CF6FA237}"/>
                  </a:ext>
                </a:extLst>
              </p:cNvPr>
              <p:cNvSpPr/>
              <p:nvPr/>
            </p:nvSpPr>
            <p:spPr>
              <a:xfrm>
                <a:off x="4552379"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38B92D7E-E383-41DC-B0D7-EEB63218905E}"/>
                  </a:ext>
                </a:extLst>
              </p:cNvPr>
              <p:cNvSpPr/>
              <p:nvPr/>
            </p:nvSpPr>
            <p:spPr>
              <a:xfrm>
                <a:off x="4605628"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8E2694C-BCD9-4EEB-82A3-17020FE06943}"/>
                  </a:ext>
                </a:extLst>
              </p:cNvPr>
              <p:cNvSpPr/>
              <p:nvPr/>
            </p:nvSpPr>
            <p:spPr>
              <a:xfrm>
                <a:off x="466502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142E75A-753C-4B9E-930B-112DCF45EB2C}"/>
                  </a:ext>
                </a:extLst>
              </p:cNvPr>
              <p:cNvSpPr/>
              <p:nvPr/>
            </p:nvSpPr>
            <p:spPr>
              <a:xfrm>
                <a:off x="4717244"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98950777-87ED-4CE0-83C5-2166BF5FAFAD}"/>
                  </a:ext>
                </a:extLst>
              </p:cNvPr>
              <p:cNvSpPr/>
              <p:nvPr/>
            </p:nvSpPr>
            <p:spPr>
              <a:xfrm>
                <a:off x="4769468"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1D6D9E1-835B-4B8D-BFD6-94004B6B67AB}"/>
                  </a:ext>
                </a:extLst>
              </p:cNvPr>
              <p:cNvSpPr/>
              <p:nvPr/>
            </p:nvSpPr>
            <p:spPr>
              <a:xfrm>
                <a:off x="4822716"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C03E8656-EFEA-458B-999A-0118423E1F8B}"/>
                  </a:ext>
                </a:extLst>
              </p:cNvPr>
              <p:cNvSpPr/>
              <p:nvPr/>
            </p:nvSpPr>
            <p:spPr>
              <a:xfrm>
                <a:off x="4867772"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BAD51D51-9F12-49BD-B2D9-3110BBE5F1C7}"/>
                  </a:ext>
                </a:extLst>
              </p:cNvPr>
              <p:cNvSpPr/>
              <p:nvPr/>
            </p:nvSpPr>
            <p:spPr>
              <a:xfrm>
                <a:off x="4927164"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52D478F3-4E4A-4842-A4F1-EA127E3CDFDF}"/>
                  </a:ext>
                </a:extLst>
              </p:cNvPr>
              <p:cNvSpPr/>
              <p:nvPr/>
            </p:nvSpPr>
            <p:spPr>
              <a:xfrm>
                <a:off x="4973245"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AB9ACD9F-A013-426F-99C4-97FAEBEF23E3}"/>
                  </a:ext>
                </a:extLst>
              </p:cNvPr>
              <p:cNvSpPr/>
              <p:nvPr/>
            </p:nvSpPr>
            <p:spPr>
              <a:xfrm>
                <a:off x="5032637"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85A134E3-DEB7-45AA-8F29-8C79C19ACE80}"/>
                  </a:ext>
                </a:extLst>
              </p:cNvPr>
              <p:cNvSpPr/>
              <p:nvPr/>
            </p:nvSpPr>
            <p:spPr>
              <a:xfrm>
                <a:off x="5077693"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24378F0F-35EB-42E4-B626-53A09C1A1C3E}"/>
                  </a:ext>
                </a:extLst>
              </p:cNvPr>
              <p:cNvSpPr/>
              <p:nvPr/>
            </p:nvSpPr>
            <p:spPr>
              <a:xfrm>
                <a:off x="5138109"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70FE6A88-2319-4278-9040-63D359FD1C9A}"/>
                  </a:ext>
                </a:extLst>
              </p:cNvPr>
              <p:cNvSpPr/>
              <p:nvPr/>
            </p:nvSpPr>
            <p:spPr>
              <a:xfrm>
                <a:off x="5183165"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790225D-B917-4A50-89B4-DE869538C9A1}"/>
                  </a:ext>
                </a:extLst>
              </p:cNvPr>
              <p:cNvSpPr/>
              <p:nvPr/>
            </p:nvSpPr>
            <p:spPr>
              <a:xfrm>
                <a:off x="5236413"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0130E56-47A5-44DE-A227-4AC736164490}"/>
                  </a:ext>
                </a:extLst>
              </p:cNvPr>
              <p:cNvSpPr/>
              <p:nvPr/>
            </p:nvSpPr>
            <p:spPr>
              <a:xfrm>
                <a:off x="5295805"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888BDEEB-E682-4696-B87B-10E259FAB16C}"/>
                  </a:ext>
                </a:extLst>
              </p:cNvPr>
              <p:cNvSpPr/>
              <p:nvPr/>
            </p:nvSpPr>
            <p:spPr>
              <a:xfrm>
                <a:off x="5340862"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ED5AD32E-628C-43BE-86D3-93994CA41288}"/>
                  </a:ext>
                </a:extLst>
              </p:cNvPr>
              <p:cNvSpPr/>
              <p:nvPr/>
            </p:nvSpPr>
            <p:spPr>
              <a:xfrm>
                <a:off x="5393086"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6896 w 51200"/>
                  <a:gd name="connsiteY5" fmla="*/ 42496 h 81920"/>
                  <a:gd name="connsiteX6" fmla="*/ 30208 w 51200"/>
                  <a:gd name="connsiteY6" fmla="*/ 69120 h 81920"/>
                  <a:gd name="connsiteX7" fmla="*/ 43520 w 51200"/>
                  <a:gd name="connsiteY7" fmla="*/ 41472 h 81920"/>
                  <a:gd name="connsiteX8" fmla="*/ 30208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5568" y="7680"/>
                      <a:pt x="52736" y="19968"/>
                      <a:pt x="52736" y="41472"/>
                    </a:cubicBezTo>
                    <a:close/>
                    <a:moveTo>
                      <a:pt x="16896" y="42496"/>
                    </a:moveTo>
                    <a:cubicBezTo>
                      <a:pt x="16896" y="59904"/>
                      <a:pt x="22016" y="69120"/>
                      <a:pt x="30208" y="69120"/>
                    </a:cubicBezTo>
                    <a:cubicBezTo>
                      <a:pt x="39424" y="69120"/>
                      <a:pt x="43520" y="58880"/>
                      <a:pt x="43520" y="41472"/>
                    </a:cubicBezTo>
                    <a:cubicBezTo>
                      <a:pt x="43520" y="25088"/>
                      <a:pt x="39424" y="14848"/>
                      <a:pt x="30208" y="14848"/>
                    </a:cubicBezTo>
                    <a:cubicBezTo>
                      <a:pt x="23040"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979EA7CF-D0A4-43CE-BD64-609540C19C9C}"/>
                  </a:ext>
                </a:extLst>
              </p:cNvPr>
              <p:cNvSpPr/>
              <p:nvPr/>
            </p:nvSpPr>
            <p:spPr>
              <a:xfrm>
                <a:off x="5446334"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260621A8-6E5A-4405-BC0F-B8361DC268C7}"/>
                  </a:ext>
                </a:extLst>
              </p:cNvPr>
              <p:cNvSpPr/>
              <p:nvPr/>
            </p:nvSpPr>
            <p:spPr>
              <a:xfrm>
                <a:off x="5505726"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BFB91563-A15E-4D66-907D-42AAD78A94AC}"/>
                  </a:ext>
                </a:extLst>
              </p:cNvPr>
              <p:cNvSpPr/>
              <p:nvPr/>
            </p:nvSpPr>
            <p:spPr>
              <a:xfrm>
                <a:off x="555795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C93C818B-C0E8-4BB4-B19B-F37FE9EB8CB8}"/>
                  </a:ext>
                </a:extLst>
              </p:cNvPr>
              <p:cNvSpPr/>
              <p:nvPr/>
            </p:nvSpPr>
            <p:spPr>
              <a:xfrm>
                <a:off x="5604030" y="2596392"/>
                <a:ext cx="51200" cy="81920"/>
              </a:xfrm>
              <a:custGeom>
                <a:avLst/>
                <a:gdLst>
                  <a:gd name="connsiteX0" fmla="*/ 52736 w 51200"/>
                  <a:gd name="connsiteY0" fmla="*/ 41472 h 81920"/>
                  <a:gd name="connsiteX1" fmla="*/ 29184 w 51200"/>
                  <a:gd name="connsiteY1" fmla="*/ 76288 h 81920"/>
                  <a:gd name="connsiteX2" fmla="*/ 7680 w 51200"/>
                  <a:gd name="connsiteY2" fmla="*/ 42496 h 81920"/>
                  <a:gd name="connsiteX3" fmla="*/ 31232 w 51200"/>
                  <a:gd name="connsiteY3" fmla="*/ 7680 h 81920"/>
                  <a:gd name="connsiteX4" fmla="*/ 52736 w 51200"/>
                  <a:gd name="connsiteY4" fmla="*/ 41472 h 81920"/>
                  <a:gd name="connsiteX5" fmla="*/ 15872 w 51200"/>
                  <a:gd name="connsiteY5" fmla="*/ 42496 h 81920"/>
                  <a:gd name="connsiteX6" fmla="*/ 29184 w 51200"/>
                  <a:gd name="connsiteY6" fmla="*/ 69120 h 81920"/>
                  <a:gd name="connsiteX7" fmla="*/ 42496 w 51200"/>
                  <a:gd name="connsiteY7" fmla="*/ 41472 h 81920"/>
                  <a:gd name="connsiteX8" fmla="*/ 29184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736" y="41472"/>
                    </a:moveTo>
                    <a:cubicBezTo>
                      <a:pt x="52736" y="64000"/>
                      <a:pt x="44544" y="76288"/>
                      <a:pt x="29184" y="76288"/>
                    </a:cubicBezTo>
                    <a:cubicBezTo>
                      <a:pt x="15872" y="76288"/>
                      <a:pt x="7680" y="64000"/>
                      <a:pt x="7680" y="42496"/>
                    </a:cubicBezTo>
                    <a:cubicBezTo>
                      <a:pt x="7680" y="19968"/>
                      <a:pt x="16896" y="7680"/>
                      <a:pt x="31232" y="7680"/>
                    </a:cubicBezTo>
                    <a:cubicBezTo>
                      <a:pt x="44544" y="7680"/>
                      <a:pt x="52736" y="19968"/>
                      <a:pt x="52736" y="41472"/>
                    </a:cubicBezTo>
                    <a:close/>
                    <a:moveTo>
                      <a:pt x="15872" y="42496"/>
                    </a:moveTo>
                    <a:cubicBezTo>
                      <a:pt x="15872" y="59904"/>
                      <a:pt x="20992" y="69120"/>
                      <a:pt x="29184" y="69120"/>
                    </a:cubicBezTo>
                    <a:cubicBezTo>
                      <a:pt x="38400" y="69120"/>
                      <a:pt x="42496" y="58880"/>
                      <a:pt x="42496" y="41472"/>
                    </a:cubicBezTo>
                    <a:cubicBezTo>
                      <a:pt x="42496" y="25088"/>
                      <a:pt x="38400" y="14848"/>
                      <a:pt x="29184"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73BA0C2A-AE2A-4092-AFAA-E9E7E33FC171}"/>
                  </a:ext>
                </a:extLst>
              </p:cNvPr>
              <p:cNvSpPr/>
              <p:nvPr/>
            </p:nvSpPr>
            <p:spPr>
              <a:xfrm>
                <a:off x="566342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2016 w 30720"/>
                  <a:gd name="connsiteY4" fmla="*/ 7680 h 81920"/>
                  <a:gd name="connsiteX5" fmla="*/ 29184 w 30720"/>
                  <a:gd name="connsiteY5" fmla="*/ 7680 h 81920"/>
                  <a:gd name="connsiteX6" fmla="*/ 29184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2016" y="7680"/>
                    </a:lnTo>
                    <a:lnTo>
                      <a:pt x="29184" y="7680"/>
                    </a:lnTo>
                    <a:lnTo>
                      <a:pt x="29184"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E71417F-7885-4CE2-987C-6C6A3509CA01}"/>
                  </a:ext>
                </a:extLst>
              </p:cNvPr>
              <p:cNvSpPr/>
              <p:nvPr/>
            </p:nvSpPr>
            <p:spPr>
              <a:xfrm>
                <a:off x="5709416" y="2596392"/>
                <a:ext cx="51200" cy="81920"/>
              </a:xfrm>
              <a:custGeom>
                <a:avLst/>
                <a:gdLst>
                  <a:gd name="connsiteX0" fmla="*/ 52822 w 51200"/>
                  <a:gd name="connsiteY0" fmla="*/ 42496 h 81920"/>
                  <a:gd name="connsiteX1" fmla="*/ 28246 w 51200"/>
                  <a:gd name="connsiteY1" fmla="*/ 76288 h 81920"/>
                  <a:gd name="connsiteX2" fmla="*/ 7766 w 51200"/>
                  <a:gd name="connsiteY2" fmla="*/ 41472 h 81920"/>
                  <a:gd name="connsiteX3" fmla="*/ 32342 w 51200"/>
                  <a:gd name="connsiteY3" fmla="*/ 7680 h 81920"/>
                  <a:gd name="connsiteX4" fmla="*/ 52822 w 51200"/>
                  <a:gd name="connsiteY4" fmla="*/ 42496 h 81920"/>
                  <a:gd name="connsiteX5" fmla="*/ 16982 w 51200"/>
                  <a:gd name="connsiteY5" fmla="*/ 42496 h 81920"/>
                  <a:gd name="connsiteX6" fmla="*/ 29270 w 51200"/>
                  <a:gd name="connsiteY6" fmla="*/ 70144 h 81920"/>
                  <a:gd name="connsiteX7" fmla="*/ 44630 w 51200"/>
                  <a:gd name="connsiteY7" fmla="*/ 43520 h 81920"/>
                  <a:gd name="connsiteX8" fmla="*/ 32342 w 51200"/>
                  <a:gd name="connsiteY8" fmla="*/ 15872 h 81920"/>
                  <a:gd name="connsiteX9" fmla="*/ 1698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2822" y="42496"/>
                    </a:moveTo>
                    <a:cubicBezTo>
                      <a:pt x="51798" y="65024"/>
                      <a:pt x="42582" y="77312"/>
                      <a:pt x="28246" y="76288"/>
                    </a:cubicBezTo>
                    <a:cubicBezTo>
                      <a:pt x="14934" y="75264"/>
                      <a:pt x="6742" y="62976"/>
                      <a:pt x="7766" y="41472"/>
                    </a:cubicBezTo>
                    <a:cubicBezTo>
                      <a:pt x="8790" y="18944"/>
                      <a:pt x="19030" y="7680"/>
                      <a:pt x="32342" y="7680"/>
                    </a:cubicBezTo>
                    <a:cubicBezTo>
                      <a:pt x="46678" y="8704"/>
                      <a:pt x="53846" y="22016"/>
                      <a:pt x="52822" y="42496"/>
                    </a:cubicBezTo>
                    <a:close/>
                    <a:moveTo>
                      <a:pt x="16982" y="42496"/>
                    </a:moveTo>
                    <a:cubicBezTo>
                      <a:pt x="15958" y="59904"/>
                      <a:pt x="21078" y="70144"/>
                      <a:pt x="29270" y="70144"/>
                    </a:cubicBezTo>
                    <a:cubicBezTo>
                      <a:pt x="38486" y="70144"/>
                      <a:pt x="43606" y="59904"/>
                      <a:pt x="44630" y="43520"/>
                    </a:cubicBezTo>
                    <a:cubicBezTo>
                      <a:pt x="45654" y="27136"/>
                      <a:pt x="41558" y="15872"/>
                      <a:pt x="32342" y="15872"/>
                    </a:cubicBezTo>
                    <a:cubicBezTo>
                      <a:pt x="24150" y="14848"/>
                      <a:pt x="18006" y="24064"/>
                      <a:pt x="1698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7C05EF90-72EC-4047-B0F4-A46E9FC83C4B}"/>
                  </a:ext>
                </a:extLst>
              </p:cNvPr>
              <p:cNvSpPr/>
              <p:nvPr/>
            </p:nvSpPr>
            <p:spPr>
              <a:xfrm>
                <a:off x="5777087" y="2607656"/>
                <a:ext cx="40960" cy="81920"/>
              </a:xfrm>
              <a:custGeom>
                <a:avLst/>
                <a:gdLst>
                  <a:gd name="connsiteX0" fmla="*/ 22016 w 40960"/>
                  <a:gd name="connsiteY0" fmla="*/ 15872 h 81920"/>
                  <a:gd name="connsiteX1" fmla="*/ 22016 w 40960"/>
                  <a:gd name="connsiteY1" fmla="*/ 15872 h 81920"/>
                  <a:gd name="connsiteX2" fmla="*/ 8704 w 40960"/>
                  <a:gd name="connsiteY2" fmla="*/ 18944 h 81920"/>
                  <a:gd name="connsiteX3" fmla="*/ 8704 w 40960"/>
                  <a:gd name="connsiteY3" fmla="*/ 11776 h 81920"/>
                  <a:gd name="connsiteX4" fmla="*/ 25088 w 40960"/>
                  <a:gd name="connsiteY4" fmla="*/ 7680 h 81920"/>
                  <a:gd name="connsiteX5" fmla="*/ 33280 w 40960"/>
                  <a:gd name="connsiteY5" fmla="*/ 9728 h 81920"/>
                  <a:gd name="connsiteX6" fmla="*/ 15872 w 40960"/>
                  <a:gd name="connsiteY6" fmla="*/ 74240 h 81920"/>
                  <a:gd name="connsiteX7" fmla="*/ 7680 w 40960"/>
                  <a:gd name="connsiteY7" fmla="*/ 72192 h 81920"/>
                  <a:gd name="connsiteX8" fmla="*/ 22016 w 40960"/>
                  <a:gd name="connsiteY8" fmla="*/ 15872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60" h="81920">
                    <a:moveTo>
                      <a:pt x="22016" y="15872"/>
                    </a:moveTo>
                    <a:lnTo>
                      <a:pt x="22016" y="15872"/>
                    </a:lnTo>
                    <a:lnTo>
                      <a:pt x="8704" y="18944"/>
                    </a:lnTo>
                    <a:lnTo>
                      <a:pt x="8704" y="11776"/>
                    </a:lnTo>
                    <a:lnTo>
                      <a:pt x="25088" y="7680"/>
                    </a:lnTo>
                    <a:lnTo>
                      <a:pt x="33280" y="9728"/>
                    </a:lnTo>
                    <a:lnTo>
                      <a:pt x="15872" y="74240"/>
                    </a:lnTo>
                    <a:lnTo>
                      <a:pt x="7680" y="72192"/>
                    </a:lnTo>
                    <a:lnTo>
                      <a:pt x="22016" y="1587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AF5DAB0C-9884-4353-9201-ED7BF3BC9802}"/>
                  </a:ext>
                </a:extLst>
              </p:cNvPr>
              <p:cNvSpPr/>
              <p:nvPr/>
            </p:nvSpPr>
            <p:spPr>
              <a:xfrm>
                <a:off x="5823167" y="2630184"/>
                <a:ext cx="51200" cy="71680"/>
              </a:xfrm>
              <a:custGeom>
                <a:avLst/>
                <a:gdLst>
                  <a:gd name="connsiteX0" fmla="*/ 34304 w 51200"/>
                  <a:gd name="connsiteY0" fmla="*/ 14848 h 71680"/>
                  <a:gd name="connsiteX1" fmla="*/ 34304 w 51200"/>
                  <a:gd name="connsiteY1" fmla="*/ 14848 h 71680"/>
                  <a:gd name="connsiteX2" fmla="*/ 20992 w 51200"/>
                  <a:gd name="connsiteY2" fmla="*/ 14848 h 71680"/>
                  <a:gd name="connsiteX3" fmla="*/ 23040 w 51200"/>
                  <a:gd name="connsiteY3" fmla="*/ 7680 h 71680"/>
                  <a:gd name="connsiteX4" fmla="*/ 39424 w 51200"/>
                  <a:gd name="connsiteY4" fmla="*/ 7680 h 71680"/>
                  <a:gd name="connsiteX5" fmla="*/ 46592 w 51200"/>
                  <a:gd name="connsiteY5" fmla="*/ 10752 h 71680"/>
                  <a:gd name="connsiteX6" fmla="*/ 15872 w 51200"/>
                  <a:gd name="connsiteY6" fmla="*/ 70144 h 71680"/>
                  <a:gd name="connsiteX7" fmla="*/ 7680 w 51200"/>
                  <a:gd name="connsiteY7" fmla="*/ 66048 h 71680"/>
                  <a:gd name="connsiteX8" fmla="*/ 34304 w 51200"/>
                  <a:gd name="connsiteY8" fmla="*/ 14848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00" h="71680">
                    <a:moveTo>
                      <a:pt x="34304" y="14848"/>
                    </a:moveTo>
                    <a:lnTo>
                      <a:pt x="34304" y="14848"/>
                    </a:lnTo>
                    <a:lnTo>
                      <a:pt x="20992" y="14848"/>
                    </a:lnTo>
                    <a:lnTo>
                      <a:pt x="23040" y="7680"/>
                    </a:lnTo>
                    <a:lnTo>
                      <a:pt x="39424" y="7680"/>
                    </a:lnTo>
                    <a:lnTo>
                      <a:pt x="46592" y="10752"/>
                    </a:lnTo>
                    <a:lnTo>
                      <a:pt x="15872" y="70144"/>
                    </a:lnTo>
                    <a:lnTo>
                      <a:pt x="7680" y="66048"/>
                    </a:lnTo>
                    <a:lnTo>
                      <a:pt x="34304" y="1484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5FC4F3A9-9E3E-42A6-9C4A-8D731D892A5F}"/>
                  </a:ext>
                </a:extLst>
              </p:cNvPr>
              <p:cNvSpPr/>
              <p:nvPr/>
            </p:nvSpPr>
            <p:spPr>
              <a:xfrm>
                <a:off x="5857777" y="2654554"/>
                <a:ext cx="61440" cy="71680"/>
              </a:xfrm>
              <a:custGeom>
                <a:avLst/>
                <a:gdLst>
                  <a:gd name="connsiteX0" fmla="*/ 44544 w 61440"/>
                  <a:gd name="connsiteY0" fmla="*/ 16896 h 71680"/>
                  <a:gd name="connsiteX1" fmla="*/ 44544 w 61440"/>
                  <a:gd name="connsiteY1" fmla="*/ 16896 h 71680"/>
                  <a:gd name="connsiteX2" fmla="*/ 31232 w 61440"/>
                  <a:gd name="connsiteY2" fmla="*/ 13824 h 71680"/>
                  <a:gd name="connsiteX3" fmla="*/ 34304 w 61440"/>
                  <a:gd name="connsiteY3" fmla="*/ 7680 h 71680"/>
                  <a:gd name="connsiteX4" fmla="*/ 50688 w 61440"/>
                  <a:gd name="connsiteY4" fmla="*/ 10752 h 71680"/>
                  <a:gd name="connsiteX5" fmla="*/ 56832 w 61440"/>
                  <a:gd name="connsiteY5" fmla="*/ 15872 h 71680"/>
                  <a:gd name="connsiteX6" fmla="*/ 14848 w 61440"/>
                  <a:gd name="connsiteY6" fmla="*/ 67072 h 71680"/>
                  <a:gd name="connsiteX7" fmla="*/ 7680 w 61440"/>
                  <a:gd name="connsiteY7" fmla="*/ 61952 h 71680"/>
                  <a:gd name="connsiteX8" fmla="*/ 44544 w 61440"/>
                  <a:gd name="connsiteY8" fmla="*/ 16896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40" h="71680">
                    <a:moveTo>
                      <a:pt x="44544" y="16896"/>
                    </a:moveTo>
                    <a:lnTo>
                      <a:pt x="44544" y="16896"/>
                    </a:lnTo>
                    <a:lnTo>
                      <a:pt x="31232" y="13824"/>
                    </a:lnTo>
                    <a:lnTo>
                      <a:pt x="34304" y="7680"/>
                    </a:lnTo>
                    <a:lnTo>
                      <a:pt x="50688" y="10752"/>
                    </a:lnTo>
                    <a:lnTo>
                      <a:pt x="56832" y="15872"/>
                    </a:lnTo>
                    <a:lnTo>
                      <a:pt x="14848" y="67072"/>
                    </a:lnTo>
                    <a:lnTo>
                      <a:pt x="7680" y="61952"/>
                    </a:lnTo>
                    <a:lnTo>
                      <a:pt x="44544"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F6B9AD2F-3E77-4A5D-9172-0F8BD44628E2}"/>
                  </a:ext>
                </a:extLst>
              </p:cNvPr>
              <p:cNvSpPr/>
              <p:nvPr/>
            </p:nvSpPr>
            <p:spPr>
              <a:xfrm>
                <a:off x="5887510" y="2695607"/>
                <a:ext cx="71680" cy="71680"/>
              </a:xfrm>
              <a:custGeom>
                <a:avLst/>
                <a:gdLst>
                  <a:gd name="connsiteX0" fmla="*/ 53723 w 71680"/>
                  <a:gd name="connsiteY0" fmla="*/ 53667 h 71680"/>
                  <a:gd name="connsiteX1" fmla="*/ 11739 w 71680"/>
                  <a:gd name="connsiteY1" fmla="*/ 57763 h 71680"/>
                  <a:gd name="connsiteX2" fmla="*/ 25051 w 71680"/>
                  <a:gd name="connsiteY2" fmla="*/ 18851 h 71680"/>
                  <a:gd name="connsiteX3" fmla="*/ 67035 w 71680"/>
                  <a:gd name="connsiteY3" fmla="*/ 15779 h 71680"/>
                  <a:gd name="connsiteX4" fmla="*/ 53723 w 71680"/>
                  <a:gd name="connsiteY4" fmla="*/ 53667 h 71680"/>
                  <a:gd name="connsiteX5" fmla="*/ 31195 w 71680"/>
                  <a:gd name="connsiteY5" fmla="*/ 26019 h 71680"/>
                  <a:gd name="connsiteX6" fmla="*/ 17883 w 71680"/>
                  <a:gd name="connsiteY6" fmla="*/ 53667 h 71680"/>
                  <a:gd name="connsiteX7" fmla="*/ 47579 w 71680"/>
                  <a:gd name="connsiteY7" fmla="*/ 47523 h 71680"/>
                  <a:gd name="connsiteX8" fmla="*/ 60891 w 71680"/>
                  <a:gd name="connsiteY8" fmla="*/ 19875 h 71680"/>
                  <a:gd name="connsiteX9" fmla="*/ 31195 w 71680"/>
                  <a:gd name="connsiteY9" fmla="*/ 26019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80" h="71680">
                    <a:moveTo>
                      <a:pt x="53723" y="53667"/>
                    </a:moveTo>
                    <a:cubicBezTo>
                      <a:pt x="36315" y="68003"/>
                      <a:pt x="20955" y="69027"/>
                      <a:pt x="11739" y="57763"/>
                    </a:cubicBezTo>
                    <a:cubicBezTo>
                      <a:pt x="3547" y="47523"/>
                      <a:pt x="7643" y="33187"/>
                      <a:pt x="25051" y="18851"/>
                    </a:cubicBezTo>
                    <a:cubicBezTo>
                      <a:pt x="42459" y="4515"/>
                      <a:pt x="57819" y="4515"/>
                      <a:pt x="67035" y="15779"/>
                    </a:cubicBezTo>
                    <a:cubicBezTo>
                      <a:pt x="75227" y="27043"/>
                      <a:pt x="71131" y="40355"/>
                      <a:pt x="53723" y="53667"/>
                    </a:cubicBezTo>
                    <a:close/>
                    <a:moveTo>
                      <a:pt x="31195" y="26019"/>
                    </a:moveTo>
                    <a:cubicBezTo>
                      <a:pt x="17883" y="37283"/>
                      <a:pt x="12763" y="47523"/>
                      <a:pt x="17883" y="53667"/>
                    </a:cubicBezTo>
                    <a:cubicBezTo>
                      <a:pt x="24027" y="60835"/>
                      <a:pt x="34267" y="57763"/>
                      <a:pt x="47579" y="47523"/>
                    </a:cubicBezTo>
                    <a:cubicBezTo>
                      <a:pt x="60891" y="37283"/>
                      <a:pt x="66011" y="27043"/>
                      <a:pt x="60891" y="19875"/>
                    </a:cubicBezTo>
                    <a:cubicBezTo>
                      <a:pt x="55771" y="13731"/>
                      <a:pt x="44507" y="14755"/>
                      <a:pt x="31195" y="26019"/>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431F4D2-C674-4640-B71F-28805EDD2020}"/>
                  </a:ext>
                </a:extLst>
              </p:cNvPr>
              <p:cNvSpPr/>
              <p:nvPr/>
            </p:nvSpPr>
            <p:spPr>
              <a:xfrm>
                <a:off x="5917169" y="2745690"/>
                <a:ext cx="71680" cy="61440"/>
              </a:xfrm>
              <a:custGeom>
                <a:avLst/>
                <a:gdLst>
                  <a:gd name="connsiteX0" fmla="*/ 60928 w 71680"/>
                  <a:gd name="connsiteY0" fmla="*/ 20992 h 61440"/>
                  <a:gd name="connsiteX1" fmla="*/ 60928 w 71680"/>
                  <a:gd name="connsiteY1" fmla="*/ 20992 h 61440"/>
                  <a:gd name="connsiteX2" fmla="*/ 49664 w 71680"/>
                  <a:gd name="connsiteY2" fmla="*/ 12800 h 61440"/>
                  <a:gd name="connsiteX3" fmla="*/ 54784 w 71680"/>
                  <a:gd name="connsiteY3" fmla="*/ 7680 h 61440"/>
                  <a:gd name="connsiteX4" fmla="*/ 68096 w 71680"/>
                  <a:gd name="connsiteY4" fmla="*/ 16896 h 61440"/>
                  <a:gd name="connsiteX5" fmla="*/ 71168 w 71680"/>
                  <a:gd name="connsiteY5" fmla="*/ 24064 h 61440"/>
                  <a:gd name="connsiteX6" fmla="*/ 11776 w 71680"/>
                  <a:gd name="connsiteY6" fmla="*/ 53760 h 61440"/>
                  <a:gd name="connsiteX7" fmla="*/ 7680 w 71680"/>
                  <a:gd name="connsiteY7" fmla="*/ 45568 h 61440"/>
                  <a:gd name="connsiteX8" fmla="*/ 60928 w 71680"/>
                  <a:gd name="connsiteY8" fmla="*/ 20992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61440">
                    <a:moveTo>
                      <a:pt x="60928" y="20992"/>
                    </a:moveTo>
                    <a:lnTo>
                      <a:pt x="60928" y="20992"/>
                    </a:lnTo>
                    <a:lnTo>
                      <a:pt x="49664" y="12800"/>
                    </a:lnTo>
                    <a:lnTo>
                      <a:pt x="54784" y="7680"/>
                    </a:lnTo>
                    <a:lnTo>
                      <a:pt x="68096" y="16896"/>
                    </a:lnTo>
                    <a:lnTo>
                      <a:pt x="71168" y="24064"/>
                    </a:lnTo>
                    <a:lnTo>
                      <a:pt x="11776" y="53760"/>
                    </a:lnTo>
                    <a:lnTo>
                      <a:pt x="7680" y="45568"/>
                    </a:lnTo>
                    <a:lnTo>
                      <a:pt x="60928" y="2099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A9886D39-A095-4571-95F0-F0E1DB7B36FA}"/>
                  </a:ext>
                </a:extLst>
              </p:cNvPr>
              <p:cNvSpPr/>
              <p:nvPr/>
            </p:nvSpPr>
            <p:spPr>
              <a:xfrm>
                <a:off x="5934001" y="2800214"/>
                <a:ext cx="81920" cy="61440"/>
              </a:xfrm>
              <a:custGeom>
                <a:avLst/>
                <a:gdLst>
                  <a:gd name="connsiteX0" fmla="*/ 48192 w 81920"/>
                  <a:gd name="connsiteY0" fmla="*/ 53509 h 61440"/>
                  <a:gd name="connsiteX1" fmla="*/ 8256 w 81920"/>
                  <a:gd name="connsiteY1" fmla="*/ 39173 h 61440"/>
                  <a:gd name="connsiteX2" fmla="*/ 35904 w 81920"/>
                  <a:gd name="connsiteY2" fmla="*/ 9477 h 61440"/>
                  <a:gd name="connsiteX3" fmla="*/ 74816 w 81920"/>
                  <a:gd name="connsiteY3" fmla="*/ 23813 h 61440"/>
                  <a:gd name="connsiteX4" fmla="*/ 48192 w 81920"/>
                  <a:gd name="connsiteY4" fmla="*/ 53509 h 61440"/>
                  <a:gd name="connsiteX5" fmla="*/ 38976 w 81920"/>
                  <a:gd name="connsiteY5" fmla="*/ 18693 h 61440"/>
                  <a:gd name="connsiteX6" fmla="*/ 16448 w 81920"/>
                  <a:gd name="connsiteY6" fmla="*/ 38149 h 61440"/>
                  <a:gd name="connsiteX7" fmla="*/ 47168 w 81920"/>
                  <a:gd name="connsiteY7" fmla="*/ 44293 h 61440"/>
                  <a:gd name="connsiteX8" fmla="*/ 69696 w 81920"/>
                  <a:gd name="connsiteY8" fmla="*/ 24837 h 61440"/>
                  <a:gd name="connsiteX9" fmla="*/ 38976 w 81920"/>
                  <a:gd name="connsiteY9" fmla="*/ 18693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20" h="61440">
                    <a:moveTo>
                      <a:pt x="48192" y="53509"/>
                    </a:moveTo>
                    <a:cubicBezTo>
                      <a:pt x="26688" y="58629"/>
                      <a:pt x="12352" y="53509"/>
                      <a:pt x="8256" y="39173"/>
                    </a:cubicBezTo>
                    <a:cubicBezTo>
                      <a:pt x="5184" y="26885"/>
                      <a:pt x="14400" y="14597"/>
                      <a:pt x="35904" y="9477"/>
                    </a:cubicBezTo>
                    <a:cubicBezTo>
                      <a:pt x="57408" y="4357"/>
                      <a:pt x="71744" y="10501"/>
                      <a:pt x="74816" y="23813"/>
                    </a:cubicBezTo>
                    <a:cubicBezTo>
                      <a:pt x="78912" y="38149"/>
                      <a:pt x="69696" y="48389"/>
                      <a:pt x="48192" y="53509"/>
                    </a:cubicBezTo>
                    <a:close/>
                    <a:moveTo>
                      <a:pt x="38976" y="18693"/>
                    </a:moveTo>
                    <a:cubicBezTo>
                      <a:pt x="22592" y="22789"/>
                      <a:pt x="14400" y="30981"/>
                      <a:pt x="16448" y="38149"/>
                    </a:cubicBezTo>
                    <a:cubicBezTo>
                      <a:pt x="18496" y="47365"/>
                      <a:pt x="29760" y="48389"/>
                      <a:pt x="47168" y="44293"/>
                    </a:cubicBezTo>
                    <a:cubicBezTo>
                      <a:pt x="63552" y="40197"/>
                      <a:pt x="72768" y="34053"/>
                      <a:pt x="69696" y="24837"/>
                    </a:cubicBezTo>
                    <a:cubicBezTo>
                      <a:pt x="67648" y="17669"/>
                      <a:pt x="56384" y="14597"/>
                      <a:pt x="38976" y="186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F1CC527-341A-46FF-BC16-1FFF1BA179D2}"/>
                  </a:ext>
                </a:extLst>
              </p:cNvPr>
              <p:cNvSpPr/>
              <p:nvPr/>
            </p:nvSpPr>
            <p:spPr>
              <a:xfrm>
                <a:off x="5942769" y="2863451"/>
                <a:ext cx="81920" cy="30720"/>
              </a:xfrm>
              <a:custGeom>
                <a:avLst/>
                <a:gdLst>
                  <a:gd name="connsiteX0" fmla="*/ 66048 w 81920"/>
                  <a:gd name="connsiteY0" fmla="*/ 20992 h 30720"/>
                  <a:gd name="connsiteX1" fmla="*/ 66048 w 81920"/>
                  <a:gd name="connsiteY1" fmla="*/ 20992 h 30720"/>
                  <a:gd name="connsiteX2" fmla="*/ 58880 w 81920"/>
                  <a:gd name="connsiteY2" fmla="*/ 9728 h 30720"/>
                  <a:gd name="connsiteX3" fmla="*/ 66048 w 81920"/>
                  <a:gd name="connsiteY3" fmla="*/ 7680 h 30720"/>
                  <a:gd name="connsiteX4" fmla="*/ 74240 w 81920"/>
                  <a:gd name="connsiteY4" fmla="*/ 22016 h 30720"/>
                  <a:gd name="connsiteX5" fmla="*/ 74240 w 81920"/>
                  <a:gd name="connsiteY5" fmla="*/ 29184 h 30720"/>
                  <a:gd name="connsiteX6" fmla="*/ 7680 w 81920"/>
                  <a:gd name="connsiteY6" fmla="*/ 31232 h 30720"/>
                  <a:gd name="connsiteX7" fmla="*/ 7680 w 81920"/>
                  <a:gd name="connsiteY7" fmla="*/ 23040 h 30720"/>
                  <a:gd name="connsiteX8" fmla="*/ 66048 w 81920"/>
                  <a:gd name="connsiteY8" fmla="*/ 20992 h 3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920" h="30720">
                    <a:moveTo>
                      <a:pt x="66048" y="20992"/>
                    </a:moveTo>
                    <a:lnTo>
                      <a:pt x="66048" y="20992"/>
                    </a:lnTo>
                    <a:lnTo>
                      <a:pt x="58880" y="9728"/>
                    </a:lnTo>
                    <a:lnTo>
                      <a:pt x="66048" y="7680"/>
                    </a:lnTo>
                    <a:lnTo>
                      <a:pt x="74240" y="22016"/>
                    </a:lnTo>
                    <a:lnTo>
                      <a:pt x="74240" y="29184"/>
                    </a:lnTo>
                    <a:lnTo>
                      <a:pt x="7680" y="31232"/>
                    </a:lnTo>
                    <a:lnTo>
                      <a:pt x="7680" y="23040"/>
                    </a:lnTo>
                    <a:lnTo>
                      <a:pt x="66048" y="2099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F9706BD2-BF59-44BA-996C-BA2A43437734}"/>
                </a:ext>
              </a:extLst>
            </p:cNvPr>
            <p:cNvGrpSpPr/>
            <p:nvPr/>
          </p:nvGrpSpPr>
          <p:grpSpPr>
            <a:xfrm>
              <a:off x="6176128" y="3640908"/>
              <a:ext cx="4066181" cy="653703"/>
              <a:chOff x="6106281" y="2468391"/>
              <a:chExt cx="2655774" cy="426955"/>
            </a:xfrm>
          </p:grpSpPr>
          <p:sp>
            <p:nvSpPr>
              <p:cNvPr id="56" name="Freeform: Shape 55">
                <a:extLst>
                  <a:ext uri="{FF2B5EF4-FFF2-40B4-BE49-F238E27FC236}">
                    <a16:creationId xmlns:a16="http://schemas.microsoft.com/office/drawing/2014/main" id="{4D42053C-8FE7-4014-BBD2-494EAE6283A3}"/>
                  </a:ext>
                </a:extLst>
              </p:cNvPr>
              <p:cNvSpPr/>
              <p:nvPr/>
            </p:nvSpPr>
            <p:spPr>
              <a:xfrm>
                <a:off x="6106281" y="2844146"/>
                <a:ext cx="81920" cy="51200"/>
              </a:xfrm>
              <a:custGeom>
                <a:avLst/>
                <a:gdLst>
                  <a:gd name="connsiteX0" fmla="*/ 46103 w 81920"/>
                  <a:gd name="connsiteY0" fmla="*/ 9813 h 51200"/>
                  <a:gd name="connsiteX1" fmla="*/ 74775 w 81920"/>
                  <a:gd name="connsiteY1" fmla="*/ 38485 h 51200"/>
                  <a:gd name="connsiteX2" fmla="*/ 36887 w 81920"/>
                  <a:gd name="connsiteY2" fmla="*/ 50774 h 51200"/>
                  <a:gd name="connsiteX3" fmla="*/ 8215 w 81920"/>
                  <a:gd name="connsiteY3" fmla="*/ 22101 h 51200"/>
                  <a:gd name="connsiteX4" fmla="*/ 46103 w 81920"/>
                  <a:gd name="connsiteY4" fmla="*/ 9813 h 51200"/>
                  <a:gd name="connsiteX5" fmla="*/ 39959 w 81920"/>
                  <a:gd name="connsiteY5" fmla="*/ 42582 h 51200"/>
                  <a:gd name="connsiteX6" fmla="*/ 69655 w 81920"/>
                  <a:gd name="connsiteY6" fmla="*/ 36437 h 51200"/>
                  <a:gd name="connsiteX7" fmla="*/ 46103 w 81920"/>
                  <a:gd name="connsiteY7" fmla="*/ 18005 h 51200"/>
                  <a:gd name="connsiteX8" fmla="*/ 16407 w 81920"/>
                  <a:gd name="connsiteY8" fmla="*/ 24149 h 51200"/>
                  <a:gd name="connsiteX9" fmla="*/ 39959 w 81920"/>
                  <a:gd name="connsiteY9" fmla="*/ 42582 h 5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20" h="51200">
                    <a:moveTo>
                      <a:pt x="46103" y="9813"/>
                    </a:moveTo>
                    <a:cubicBezTo>
                      <a:pt x="67607" y="14933"/>
                      <a:pt x="78871" y="25173"/>
                      <a:pt x="74775" y="38485"/>
                    </a:cubicBezTo>
                    <a:cubicBezTo>
                      <a:pt x="71703" y="49750"/>
                      <a:pt x="58391" y="54870"/>
                      <a:pt x="36887" y="50774"/>
                    </a:cubicBezTo>
                    <a:cubicBezTo>
                      <a:pt x="15383" y="45654"/>
                      <a:pt x="5143" y="34389"/>
                      <a:pt x="8215" y="22101"/>
                    </a:cubicBezTo>
                    <a:cubicBezTo>
                      <a:pt x="11287" y="8789"/>
                      <a:pt x="25623" y="4693"/>
                      <a:pt x="46103" y="9813"/>
                    </a:cubicBezTo>
                    <a:close/>
                    <a:moveTo>
                      <a:pt x="39959" y="42582"/>
                    </a:moveTo>
                    <a:cubicBezTo>
                      <a:pt x="56343" y="46677"/>
                      <a:pt x="67607" y="44630"/>
                      <a:pt x="69655" y="36437"/>
                    </a:cubicBezTo>
                    <a:cubicBezTo>
                      <a:pt x="71703" y="28245"/>
                      <a:pt x="62487" y="22101"/>
                      <a:pt x="46103" y="18005"/>
                    </a:cubicBezTo>
                    <a:cubicBezTo>
                      <a:pt x="29719" y="13909"/>
                      <a:pt x="18455" y="14933"/>
                      <a:pt x="16407" y="24149"/>
                    </a:cubicBezTo>
                    <a:cubicBezTo>
                      <a:pt x="13335" y="31317"/>
                      <a:pt x="21527" y="38485"/>
                      <a:pt x="39959" y="42582"/>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31033DA-B0B1-4ED1-BA6B-CDC8F508883A}"/>
                  </a:ext>
                </a:extLst>
              </p:cNvPr>
              <p:cNvSpPr/>
              <p:nvPr/>
            </p:nvSpPr>
            <p:spPr>
              <a:xfrm>
                <a:off x="6125248" y="2794024"/>
                <a:ext cx="71680" cy="40960"/>
              </a:xfrm>
              <a:custGeom>
                <a:avLst/>
                <a:gdLst>
                  <a:gd name="connsiteX0" fmla="*/ 14848 w 71680"/>
                  <a:gd name="connsiteY0" fmla="*/ 17920 h 40960"/>
                  <a:gd name="connsiteX1" fmla="*/ 14848 w 71680"/>
                  <a:gd name="connsiteY1" fmla="*/ 17920 h 40960"/>
                  <a:gd name="connsiteX2" fmla="*/ 16896 w 71680"/>
                  <a:gd name="connsiteY2" fmla="*/ 30208 h 40960"/>
                  <a:gd name="connsiteX3" fmla="*/ 9728 w 71680"/>
                  <a:gd name="connsiteY3" fmla="*/ 29184 h 40960"/>
                  <a:gd name="connsiteX4" fmla="*/ 7680 w 71680"/>
                  <a:gd name="connsiteY4" fmla="*/ 13824 h 40960"/>
                  <a:gd name="connsiteX5" fmla="*/ 10752 w 71680"/>
                  <a:gd name="connsiteY5" fmla="*/ 7680 h 40960"/>
                  <a:gd name="connsiteX6" fmla="*/ 72192 w 71680"/>
                  <a:gd name="connsiteY6" fmla="*/ 33280 h 40960"/>
                  <a:gd name="connsiteX7" fmla="*/ 69120 w 71680"/>
                  <a:gd name="connsiteY7" fmla="*/ 40448 h 40960"/>
                  <a:gd name="connsiteX8" fmla="*/ 14848 w 71680"/>
                  <a:gd name="connsiteY8" fmla="*/ 17920 h 4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40960">
                    <a:moveTo>
                      <a:pt x="14848" y="17920"/>
                    </a:moveTo>
                    <a:lnTo>
                      <a:pt x="14848" y="17920"/>
                    </a:lnTo>
                    <a:lnTo>
                      <a:pt x="16896" y="30208"/>
                    </a:lnTo>
                    <a:lnTo>
                      <a:pt x="9728" y="29184"/>
                    </a:lnTo>
                    <a:lnTo>
                      <a:pt x="7680" y="13824"/>
                    </a:lnTo>
                    <a:lnTo>
                      <a:pt x="10752" y="7680"/>
                    </a:lnTo>
                    <a:lnTo>
                      <a:pt x="72192" y="33280"/>
                    </a:lnTo>
                    <a:lnTo>
                      <a:pt x="69120" y="40448"/>
                    </a:lnTo>
                    <a:lnTo>
                      <a:pt x="14848" y="17920"/>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2BBDB89-CE83-408A-8041-650B8189CEDB}"/>
                  </a:ext>
                </a:extLst>
              </p:cNvPr>
              <p:cNvSpPr/>
              <p:nvPr/>
            </p:nvSpPr>
            <p:spPr>
              <a:xfrm>
                <a:off x="6148544" y="2739364"/>
                <a:ext cx="71680" cy="61440"/>
              </a:xfrm>
              <a:custGeom>
                <a:avLst/>
                <a:gdLst>
                  <a:gd name="connsiteX0" fmla="*/ 49920 w 71680"/>
                  <a:gd name="connsiteY0" fmla="*/ 16261 h 61440"/>
                  <a:gd name="connsiteX1" fmla="*/ 68352 w 71680"/>
                  <a:gd name="connsiteY1" fmla="*/ 53125 h 61440"/>
                  <a:gd name="connsiteX2" fmla="*/ 28416 w 71680"/>
                  <a:gd name="connsiteY2" fmla="*/ 52101 h 61440"/>
                  <a:gd name="connsiteX3" fmla="*/ 9984 w 71680"/>
                  <a:gd name="connsiteY3" fmla="*/ 15237 h 61440"/>
                  <a:gd name="connsiteX4" fmla="*/ 49920 w 71680"/>
                  <a:gd name="connsiteY4" fmla="*/ 16261 h 61440"/>
                  <a:gd name="connsiteX5" fmla="*/ 32512 w 71680"/>
                  <a:gd name="connsiteY5" fmla="*/ 45957 h 61440"/>
                  <a:gd name="connsiteX6" fmla="*/ 62208 w 71680"/>
                  <a:gd name="connsiteY6" fmla="*/ 50053 h 61440"/>
                  <a:gd name="connsiteX7" fmla="*/ 45824 w 71680"/>
                  <a:gd name="connsiteY7" fmla="*/ 24453 h 61440"/>
                  <a:gd name="connsiteX8" fmla="*/ 16128 w 71680"/>
                  <a:gd name="connsiteY8" fmla="*/ 20357 h 61440"/>
                  <a:gd name="connsiteX9" fmla="*/ 32512 w 71680"/>
                  <a:gd name="connsiteY9" fmla="*/ 45957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80" h="61440">
                    <a:moveTo>
                      <a:pt x="49920" y="16261"/>
                    </a:moveTo>
                    <a:cubicBezTo>
                      <a:pt x="69376" y="28549"/>
                      <a:pt x="75520" y="41861"/>
                      <a:pt x="68352" y="53125"/>
                    </a:cubicBezTo>
                    <a:cubicBezTo>
                      <a:pt x="62208" y="63365"/>
                      <a:pt x="46848" y="63365"/>
                      <a:pt x="28416" y="52101"/>
                    </a:cubicBezTo>
                    <a:cubicBezTo>
                      <a:pt x="9984" y="39813"/>
                      <a:pt x="3840" y="26501"/>
                      <a:pt x="9984" y="15237"/>
                    </a:cubicBezTo>
                    <a:cubicBezTo>
                      <a:pt x="17152" y="4997"/>
                      <a:pt x="31488" y="4997"/>
                      <a:pt x="49920" y="16261"/>
                    </a:cubicBezTo>
                    <a:close/>
                    <a:moveTo>
                      <a:pt x="32512" y="45957"/>
                    </a:moveTo>
                    <a:cubicBezTo>
                      <a:pt x="46848" y="55173"/>
                      <a:pt x="58112" y="56197"/>
                      <a:pt x="62208" y="50053"/>
                    </a:cubicBezTo>
                    <a:cubicBezTo>
                      <a:pt x="66304" y="42885"/>
                      <a:pt x="60160" y="33669"/>
                      <a:pt x="45824" y="24453"/>
                    </a:cubicBezTo>
                    <a:cubicBezTo>
                      <a:pt x="31488" y="16261"/>
                      <a:pt x="21248" y="13189"/>
                      <a:pt x="16128" y="20357"/>
                    </a:cubicBezTo>
                    <a:cubicBezTo>
                      <a:pt x="12032" y="26501"/>
                      <a:pt x="17152" y="35717"/>
                      <a:pt x="32512" y="45957"/>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528315B9-42C1-49C9-9767-486264D23F9E}"/>
                  </a:ext>
                </a:extLst>
              </p:cNvPr>
              <p:cNvSpPr/>
              <p:nvPr/>
            </p:nvSpPr>
            <p:spPr>
              <a:xfrm>
                <a:off x="6181568" y="2698792"/>
                <a:ext cx="71680" cy="61440"/>
              </a:xfrm>
              <a:custGeom>
                <a:avLst/>
                <a:gdLst>
                  <a:gd name="connsiteX0" fmla="*/ 16896 w 71680"/>
                  <a:gd name="connsiteY0" fmla="*/ 18944 h 61440"/>
                  <a:gd name="connsiteX1" fmla="*/ 16896 w 71680"/>
                  <a:gd name="connsiteY1" fmla="*/ 18944 h 61440"/>
                  <a:gd name="connsiteX2" fmla="*/ 13824 w 71680"/>
                  <a:gd name="connsiteY2" fmla="*/ 31232 h 61440"/>
                  <a:gd name="connsiteX3" fmla="*/ 7680 w 71680"/>
                  <a:gd name="connsiteY3" fmla="*/ 28160 h 61440"/>
                  <a:gd name="connsiteX4" fmla="*/ 10752 w 71680"/>
                  <a:gd name="connsiteY4" fmla="*/ 12800 h 61440"/>
                  <a:gd name="connsiteX5" fmla="*/ 15872 w 71680"/>
                  <a:gd name="connsiteY5" fmla="*/ 7680 h 61440"/>
                  <a:gd name="connsiteX6" fmla="*/ 65024 w 71680"/>
                  <a:gd name="connsiteY6" fmla="*/ 51712 h 61440"/>
                  <a:gd name="connsiteX7" fmla="*/ 59904 w 71680"/>
                  <a:gd name="connsiteY7" fmla="*/ 57856 h 61440"/>
                  <a:gd name="connsiteX8" fmla="*/ 16896 w 71680"/>
                  <a:gd name="connsiteY8" fmla="*/ 18944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61440">
                    <a:moveTo>
                      <a:pt x="16896" y="18944"/>
                    </a:moveTo>
                    <a:lnTo>
                      <a:pt x="16896" y="18944"/>
                    </a:lnTo>
                    <a:lnTo>
                      <a:pt x="13824" y="31232"/>
                    </a:lnTo>
                    <a:lnTo>
                      <a:pt x="7680" y="28160"/>
                    </a:lnTo>
                    <a:lnTo>
                      <a:pt x="10752" y="12800"/>
                    </a:lnTo>
                    <a:lnTo>
                      <a:pt x="15872" y="7680"/>
                    </a:lnTo>
                    <a:lnTo>
                      <a:pt x="65024" y="51712"/>
                    </a:lnTo>
                    <a:lnTo>
                      <a:pt x="59904" y="57856"/>
                    </a:lnTo>
                    <a:lnTo>
                      <a:pt x="16896" y="1894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9DFD0F9-1374-4220-9EDF-B41549B5E063}"/>
                  </a:ext>
                </a:extLst>
              </p:cNvPr>
              <p:cNvSpPr/>
              <p:nvPr/>
            </p:nvSpPr>
            <p:spPr>
              <a:xfrm>
                <a:off x="6221784" y="2659109"/>
                <a:ext cx="61440" cy="71680"/>
              </a:xfrm>
              <a:custGeom>
                <a:avLst/>
                <a:gdLst>
                  <a:gd name="connsiteX0" fmla="*/ 50409 w 61440"/>
                  <a:gd name="connsiteY0" fmla="*/ 24835 h 71680"/>
                  <a:gd name="connsiteX1" fmla="*/ 55529 w 61440"/>
                  <a:gd name="connsiteY1" fmla="*/ 65795 h 71680"/>
                  <a:gd name="connsiteX2" fmla="*/ 18664 w 61440"/>
                  <a:gd name="connsiteY2" fmla="*/ 51459 h 71680"/>
                  <a:gd name="connsiteX3" fmla="*/ 14569 w 61440"/>
                  <a:gd name="connsiteY3" fmla="*/ 11523 h 71680"/>
                  <a:gd name="connsiteX4" fmla="*/ 50409 w 61440"/>
                  <a:gd name="connsiteY4" fmla="*/ 24835 h 71680"/>
                  <a:gd name="connsiteX5" fmla="*/ 24809 w 61440"/>
                  <a:gd name="connsiteY5" fmla="*/ 46339 h 71680"/>
                  <a:gd name="connsiteX6" fmla="*/ 51433 w 61440"/>
                  <a:gd name="connsiteY6" fmla="*/ 59651 h 71680"/>
                  <a:gd name="connsiteX7" fmla="*/ 44265 w 61440"/>
                  <a:gd name="connsiteY7" fmla="*/ 29955 h 71680"/>
                  <a:gd name="connsiteX8" fmla="*/ 17640 w 61440"/>
                  <a:gd name="connsiteY8" fmla="*/ 16643 h 71680"/>
                  <a:gd name="connsiteX9" fmla="*/ 24809 w 61440"/>
                  <a:gd name="connsiteY9" fmla="*/ 46339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40" h="71680">
                    <a:moveTo>
                      <a:pt x="50409" y="24835"/>
                    </a:moveTo>
                    <a:cubicBezTo>
                      <a:pt x="64745" y="42243"/>
                      <a:pt x="65769" y="57603"/>
                      <a:pt x="55529" y="65795"/>
                    </a:cubicBezTo>
                    <a:cubicBezTo>
                      <a:pt x="46313" y="72963"/>
                      <a:pt x="31976" y="68867"/>
                      <a:pt x="18664" y="51459"/>
                    </a:cubicBezTo>
                    <a:cubicBezTo>
                      <a:pt x="5353" y="34051"/>
                      <a:pt x="4329" y="18691"/>
                      <a:pt x="14569" y="11523"/>
                    </a:cubicBezTo>
                    <a:cubicBezTo>
                      <a:pt x="23785" y="3331"/>
                      <a:pt x="37096" y="8451"/>
                      <a:pt x="50409" y="24835"/>
                    </a:cubicBezTo>
                    <a:close/>
                    <a:moveTo>
                      <a:pt x="24809" y="46339"/>
                    </a:moveTo>
                    <a:cubicBezTo>
                      <a:pt x="35049" y="59651"/>
                      <a:pt x="45289" y="64771"/>
                      <a:pt x="51433" y="59651"/>
                    </a:cubicBezTo>
                    <a:cubicBezTo>
                      <a:pt x="58601" y="54531"/>
                      <a:pt x="54505" y="43267"/>
                      <a:pt x="44265" y="29955"/>
                    </a:cubicBezTo>
                    <a:cubicBezTo>
                      <a:pt x="34025" y="16643"/>
                      <a:pt x="24809" y="11523"/>
                      <a:pt x="17640" y="16643"/>
                    </a:cubicBezTo>
                    <a:cubicBezTo>
                      <a:pt x="11496" y="21763"/>
                      <a:pt x="13544" y="32003"/>
                      <a:pt x="24809" y="46339"/>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29AB925-2ACC-4405-A505-88686BAC9CD0}"/>
                  </a:ext>
                </a:extLst>
              </p:cNvPr>
              <p:cNvSpPr/>
              <p:nvPr/>
            </p:nvSpPr>
            <p:spPr>
              <a:xfrm>
                <a:off x="6266560" y="2629160"/>
                <a:ext cx="51200" cy="71680"/>
              </a:xfrm>
              <a:custGeom>
                <a:avLst/>
                <a:gdLst>
                  <a:gd name="connsiteX0" fmla="*/ 19968 w 51200"/>
                  <a:gd name="connsiteY0" fmla="*/ 18944 h 71680"/>
                  <a:gd name="connsiteX1" fmla="*/ 19968 w 51200"/>
                  <a:gd name="connsiteY1" fmla="*/ 18944 h 71680"/>
                  <a:gd name="connsiteX2" fmla="*/ 12800 w 51200"/>
                  <a:gd name="connsiteY2" fmla="*/ 29184 h 71680"/>
                  <a:gd name="connsiteX3" fmla="*/ 7680 w 51200"/>
                  <a:gd name="connsiteY3" fmla="*/ 24064 h 71680"/>
                  <a:gd name="connsiteX4" fmla="*/ 15872 w 51200"/>
                  <a:gd name="connsiteY4" fmla="*/ 10752 h 71680"/>
                  <a:gd name="connsiteX5" fmla="*/ 22016 w 51200"/>
                  <a:gd name="connsiteY5" fmla="*/ 7680 h 71680"/>
                  <a:gd name="connsiteX6" fmla="*/ 52736 w 51200"/>
                  <a:gd name="connsiteY6" fmla="*/ 67072 h 71680"/>
                  <a:gd name="connsiteX7" fmla="*/ 45568 w 51200"/>
                  <a:gd name="connsiteY7" fmla="*/ 71168 h 71680"/>
                  <a:gd name="connsiteX8" fmla="*/ 19968 w 51200"/>
                  <a:gd name="connsiteY8" fmla="*/ 18944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00" h="71680">
                    <a:moveTo>
                      <a:pt x="19968" y="18944"/>
                    </a:moveTo>
                    <a:lnTo>
                      <a:pt x="19968" y="18944"/>
                    </a:lnTo>
                    <a:lnTo>
                      <a:pt x="12800" y="29184"/>
                    </a:lnTo>
                    <a:lnTo>
                      <a:pt x="7680" y="24064"/>
                    </a:lnTo>
                    <a:lnTo>
                      <a:pt x="15872" y="10752"/>
                    </a:lnTo>
                    <a:lnTo>
                      <a:pt x="22016" y="7680"/>
                    </a:lnTo>
                    <a:lnTo>
                      <a:pt x="52736" y="67072"/>
                    </a:lnTo>
                    <a:lnTo>
                      <a:pt x="45568" y="71168"/>
                    </a:lnTo>
                    <a:lnTo>
                      <a:pt x="19968" y="18944"/>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EAF784F-E4DE-484B-9D31-08AF81A9AA19}"/>
                  </a:ext>
                </a:extLst>
              </p:cNvPr>
              <p:cNvSpPr/>
              <p:nvPr/>
            </p:nvSpPr>
            <p:spPr>
              <a:xfrm>
                <a:off x="6317180" y="2608751"/>
                <a:ext cx="51200" cy="81920"/>
              </a:xfrm>
              <a:custGeom>
                <a:avLst/>
                <a:gdLst>
                  <a:gd name="connsiteX0" fmla="*/ 50244 w 51200"/>
                  <a:gd name="connsiteY0" fmla="*/ 34233 h 81920"/>
                  <a:gd name="connsiteX1" fmla="*/ 40004 w 51200"/>
                  <a:gd name="connsiteY1" fmla="*/ 74169 h 81920"/>
                  <a:gd name="connsiteX2" fmla="*/ 10308 w 51200"/>
                  <a:gd name="connsiteY2" fmla="*/ 47545 h 81920"/>
                  <a:gd name="connsiteX3" fmla="*/ 20548 w 51200"/>
                  <a:gd name="connsiteY3" fmla="*/ 8633 h 81920"/>
                  <a:gd name="connsiteX4" fmla="*/ 50244 w 51200"/>
                  <a:gd name="connsiteY4" fmla="*/ 34233 h 81920"/>
                  <a:gd name="connsiteX5" fmla="*/ 18500 w 51200"/>
                  <a:gd name="connsiteY5" fmla="*/ 45497 h 81920"/>
                  <a:gd name="connsiteX6" fmla="*/ 37957 w 51200"/>
                  <a:gd name="connsiteY6" fmla="*/ 68025 h 81920"/>
                  <a:gd name="connsiteX7" fmla="*/ 42053 w 51200"/>
                  <a:gd name="connsiteY7" fmla="*/ 38329 h 81920"/>
                  <a:gd name="connsiteX8" fmla="*/ 22597 w 51200"/>
                  <a:gd name="connsiteY8" fmla="*/ 15801 h 81920"/>
                  <a:gd name="connsiteX9" fmla="*/ 18500 w 51200"/>
                  <a:gd name="connsiteY9" fmla="*/ 45497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50244" y="34233"/>
                    </a:moveTo>
                    <a:cubicBezTo>
                      <a:pt x="56389" y="55737"/>
                      <a:pt x="53317" y="70073"/>
                      <a:pt x="40004" y="74169"/>
                    </a:cubicBezTo>
                    <a:cubicBezTo>
                      <a:pt x="28740" y="77241"/>
                      <a:pt x="17477" y="68025"/>
                      <a:pt x="10308" y="47545"/>
                    </a:cubicBezTo>
                    <a:cubicBezTo>
                      <a:pt x="4164" y="26041"/>
                      <a:pt x="9284" y="11705"/>
                      <a:pt x="20548" y="8633"/>
                    </a:cubicBezTo>
                    <a:cubicBezTo>
                      <a:pt x="32837" y="4537"/>
                      <a:pt x="44100" y="13753"/>
                      <a:pt x="50244" y="34233"/>
                    </a:cubicBezTo>
                    <a:close/>
                    <a:moveTo>
                      <a:pt x="18500" y="45497"/>
                    </a:moveTo>
                    <a:cubicBezTo>
                      <a:pt x="23620" y="61881"/>
                      <a:pt x="30789" y="70073"/>
                      <a:pt x="37957" y="68025"/>
                    </a:cubicBezTo>
                    <a:cubicBezTo>
                      <a:pt x="46149" y="65977"/>
                      <a:pt x="47173" y="53689"/>
                      <a:pt x="42053" y="38329"/>
                    </a:cubicBezTo>
                    <a:cubicBezTo>
                      <a:pt x="36933" y="22969"/>
                      <a:pt x="30789" y="13753"/>
                      <a:pt x="22597" y="15801"/>
                    </a:cubicBezTo>
                    <a:cubicBezTo>
                      <a:pt x="15428" y="16825"/>
                      <a:pt x="12357" y="28089"/>
                      <a:pt x="18500" y="45497"/>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32D6F77-76D0-4CF6-8297-0F202B9838C3}"/>
                  </a:ext>
                </a:extLst>
              </p:cNvPr>
              <p:cNvSpPr/>
              <p:nvPr/>
            </p:nvSpPr>
            <p:spPr>
              <a:xfrm>
                <a:off x="6374080" y="2598440"/>
                <a:ext cx="40960" cy="81920"/>
              </a:xfrm>
              <a:custGeom>
                <a:avLst/>
                <a:gdLst>
                  <a:gd name="connsiteX0" fmla="*/ 19968 w 40960"/>
                  <a:gd name="connsiteY0" fmla="*/ 16896 h 81920"/>
                  <a:gd name="connsiteX1" fmla="*/ 19968 w 40960"/>
                  <a:gd name="connsiteY1" fmla="*/ 16896 h 81920"/>
                  <a:gd name="connsiteX2" fmla="*/ 9728 w 40960"/>
                  <a:gd name="connsiteY2" fmla="*/ 24064 h 81920"/>
                  <a:gd name="connsiteX3" fmla="*/ 7680 w 40960"/>
                  <a:gd name="connsiteY3" fmla="*/ 16896 h 81920"/>
                  <a:gd name="connsiteX4" fmla="*/ 19968 w 40960"/>
                  <a:gd name="connsiteY4" fmla="*/ 8704 h 81920"/>
                  <a:gd name="connsiteX5" fmla="*/ 27136 w 40960"/>
                  <a:gd name="connsiteY5" fmla="*/ 7680 h 81920"/>
                  <a:gd name="connsiteX6" fmla="*/ 34304 w 40960"/>
                  <a:gd name="connsiteY6" fmla="*/ 74240 h 81920"/>
                  <a:gd name="connsiteX7" fmla="*/ 26112 w 40960"/>
                  <a:gd name="connsiteY7" fmla="*/ 75264 h 81920"/>
                  <a:gd name="connsiteX8" fmla="*/ 19968 w 4096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60" h="81920">
                    <a:moveTo>
                      <a:pt x="19968" y="16896"/>
                    </a:moveTo>
                    <a:lnTo>
                      <a:pt x="19968" y="16896"/>
                    </a:lnTo>
                    <a:lnTo>
                      <a:pt x="9728" y="24064"/>
                    </a:lnTo>
                    <a:lnTo>
                      <a:pt x="7680" y="16896"/>
                    </a:lnTo>
                    <a:lnTo>
                      <a:pt x="19968" y="8704"/>
                    </a:lnTo>
                    <a:lnTo>
                      <a:pt x="27136" y="7680"/>
                    </a:lnTo>
                    <a:lnTo>
                      <a:pt x="34304" y="74240"/>
                    </a:lnTo>
                    <a:lnTo>
                      <a:pt x="26112" y="75264"/>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9C99271-84F1-4221-A2BB-B85F037D1CD1}"/>
                  </a:ext>
                </a:extLst>
              </p:cNvPr>
              <p:cNvSpPr/>
              <p:nvPr/>
            </p:nvSpPr>
            <p:spPr>
              <a:xfrm>
                <a:off x="641913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2F82C1A-163D-4B8C-9769-B0A88F7BBCC0}"/>
                  </a:ext>
                </a:extLst>
              </p:cNvPr>
              <p:cNvSpPr/>
              <p:nvPr/>
            </p:nvSpPr>
            <p:spPr>
              <a:xfrm>
                <a:off x="647443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AA7272F8-494D-46ED-A326-38454803534B}"/>
                  </a:ext>
                </a:extLst>
              </p:cNvPr>
              <p:cNvSpPr/>
              <p:nvPr/>
            </p:nvSpPr>
            <p:spPr>
              <a:xfrm>
                <a:off x="651641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10E12EC-827B-42DA-8F8D-FCE8DAA7489D}"/>
                  </a:ext>
                </a:extLst>
              </p:cNvPr>
              <p:cNvSpPr/>
              <p:nvPr/>
            </p:nvSpPr>
            <p:spPr>
              <a:xfrm>
                <a:off x="6565569"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BA3AD34-EB6F-475F-AEDE-CFF3A82A5597}"/>
                  </a:ext>
                </a:extLst>
              </p:cNvPr>
              <p:cNvSpPr/>
              <p:nvPr/>
            </p:nvSpPr>
            <p:spPr>
              <a:xfrm>
                <a:off x="661369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54A6BC1-7D68-46D9-8181-0EEB1F3B0C04}"/>
                  </a:ext>
                </a:extLst>
              </p:cNvPr>
              <p:cNvSpPr/>
              <p:nvPr/>
            </p:nvSpPr>
            <p:spPr>
              <a:xfrm>
                <a:off x="6667969"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6323488F-A573-4EEB-B8F4-7A91C7E16246}"/>
                  </a:ext>
                </a:extLst>
              </p:cNvPr>
              <p:cNvSpPr/>
              <p:nvPr/>
            </p:nvSpPr>
            <p:spPr>
              <a:xfrm>
                <a:off x="671097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F1C69CE-1F9A-4E76-B28B-4AC1406ECE0F}"/>
                  </a:ext>
                </a:extLst>
              </p:cNvPr>
              <p:cNvSpPr/>
              <p:nvPr/>
            </p:nvSpPr>
            <p:spPr>
              <a:xfrm>
                <a:off x="6765249"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7B603E5-1B06-4290-A6D6-F75E7E43BEF8}"/>
                  </a:ext>
                </a:extLst>
              </p:cNvPr>
              <p:cNvSpPr/>
              <p:nvPr/>
            </p:nvSpPr>
            <p:spPr>
              <a:xfrm>
                <a:off x="681440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937BCB5A-10EC-4970-A3D2-EF8112276C1F}"/>
                  </a:ext>
                </a:extLst>
              </p:cNvPr>
              <p:cNvSpPr/>
              <p:nvPr/>
            </p:nvSpPr>
            <p:spPr>
              <a:xfrm>
                <a:off x="685741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1472"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57FBDB9-6F5B-4C59-A695-FF218A5B89B5}"/>
                  </a:ext>
                </a:extLst>
              </p:cNvPr>
              <p:cNvSpPr/>
              <p:nvPr/>
            </p:nvSpPr>
            <p:spPr>
              <a:xfrm>
                <a:off x="691168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CC4B746E-2F7D-4CC5-9D7F-430BA4CB9931}"/>
                  </a:ext>
                </a:extLst>
              </p:cNvPr>
              <p:cNvSpPr/>
              <p:nvPr/>
            </p:nvSpPr>
            <p:spPr>
              <a:xfrm>
                <a:off x="695469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1472"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F0720B5-271A-46F9-AEE0-EBEB3CD33F67}"/>
                  </a:ext>
                </a:extLst>
              </p:cNvPr>
              <p:cNvSpPr/>
              <p:nvPr/>
            </p:nvSpPr>
            <p:spPr>
              <a:xfrm>
                <a:off x="700896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51B8FF7-D113-4C04-83A0-907B617D88A1}"/>
                  </a:ext>
                </a:extLst>
              </p:cNvPr>
              <p:cNvSpPr/>
              <p:nvPr/>
            </p:nvSpPr>
            <p:spPr>
              <a:xfrm>
                <a:off x="705709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F7D46F1-C6A5-4F3F-8C9C-8AA77CEB4EEB}"/>
                  </a:ext>
                </a:extLst>
              </p:cNvPr>
              <p:cNvSpPr/>
              <p:nvPr/>
            </p:nvSpPr>
            <p:spPr>
              <a:xfrm>
                <a:off x="7100099"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90BA0FF-4BC7-46FA-B70F-DD5D823CC970}"/>
                  </a:ext>
                </a:extLst>
              </p:cNvPr>
              <p:cNvSpPr/>
              <p:nvPr/>
            </p:nvSpPr>
            <p:spPr>
              <a:xfrm>
                <a:off x="715437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D6BCD04B-EA5A-43E1-A904-20F83E219817}"/>
                  </a:ext>
                </a:extLst>
              </p:cNvPr>
              <p:cNvSpPr/>
              <p:nvPr/>
            </p:nvSpPr>
            <p:spPr>
              <a:xfrm>
                <a:off x="7197379"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2016"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ED9215B-4D87-463F-90D7-4BE69C3522AB}"/>
                  </a:ext>
                </a:extLst>
              </p:cNvPr>
              <p:cNvSpPr/>
              <p:nvPr/>
            </p:nvSpPr>
            <p:spPr>
              <a:xfrm>
                <a:off x="725165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53CD6F6-6003-4D44-AF3C-D2653AFB0ACE}"/>
                  </a:ext>
                </a:extLst>
              </p:cNvPr>
              <p:cNvSpPr/>
              <p:nvPr/>
            </p:nvSpPr>
            <p:spPr>
              <a:xfrm>
                <a:off x="730080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15AF0E0-0FE8-4B77-9F76-55BC8B61DED5}"/>
                  </a:ext>
                </a:extLst>
              </p:cNvPr>
              <p:cNvSpPr/>
              <p:nvPr/>
            </p:nvSpPr>
            <p:spPr>
              <a:xfrm>
                <a:off x="734278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C7F8E87A-ACEB-4477-9798-3AD340CDCE03}"/>
                  </a:ext>
                </a:extLst>
              </p:cNvPr>
              <p:cNvSpPr/>
              <p:nvPr/>
            </p:nvSpPr>
            <p:spPr>
              <a:xfrm>
                <a:off x="739808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873C8689-723D-42EF-9ECC-F5705350CDF0}"/>
                  </a:ext>
                </a:extLst>
              </p:cNvPr>
              <p:cNvSpPr/>
              <p:nvPr/>
            </p:nvSpPr>
            <p:spPr>
              <a:xfrm>
                <a:off x="744006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4D59D36-81A6-438A-85BC-B5F79F8A693C}"/>
                  </a:ext>
                </a:extLst>
              </p:cNvPr>
              <p:cNvSpPr/>
              <p:nvPr/>
            </p:nvSpPr>
            <p:spPr>
              <a:xfrm>
                <a:off x="749434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00CE69B1-3DEF-4C58-888C-CEEFA24BEEBB}"/>
                  </a:ext>
                </a:extLst>
              </p:cNvPr>
              <p:cNvSpPr/>
              <p:nvPr/>
            </p:nvSpPr>
            <p:spPr>
              <a:xfrm>
                <a:off x="754349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B41C99AD-3106-40A9-81D1-2E6F29CEC399}"/>
                  </a:ext>
                </a:extLst>
              </p:cNvPr>
              <p:cNvSpPr/>
              <p:nvPr/>
            </p:nvSpPr>
            <p:spPr>
              <a:xfrm>
                <a:off x="758650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D5BC04C-81E4-4C3A-84B6-CBE4D17B382F}"/>
                  </a:ext>
                </a:extLst>
              </p:cNvPr>
              <p:cNvSpPr/>
              <p:nvPr/>
            </p:nvSpPr>
            <p:spPr>
              <a:xfrm>
                <a:off x="764077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D87D59B-2411-44AE-9065-9E0D90C8813A}"/>
                  </a:ext>
                </a:extLst>
              </p:cNvPr>
              <p:cNvSpPr/>
              <p:nvPr/>
            </p:nvSpPr>
            <p:spPr>
              <a:xfrm>
                <a:off x="768378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196A0E2D-13CB-4728-BDA4-1289D7038EF0}"/>
                  </a:ext>
                </a:extLst>
              </p:cNvPr>
              <p:cNvSpPr/>
              <p:nvPr/>
            </p:nvSpPr>
            <p:spPr>
              <a:xfrm>
                <a:off x="7731908"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F06D5BBB-4AB2-4B30-BAB6-2C9F773558EC}"/>
                  </a:ext>
                </a:extLst>
              </p:cNvPr>
              <p:cNvSpPr/>
              <p:nvPr/>
            </p:nvSpPr>
            <p:spPr>
              <a:xfrm>
                <a:off x="7786180"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3DAA2EEF-896D-4D2A-BFC4-D5C30BA4FD92}"/>
                  </a:ext>
                </a:extLst>
              </p:cNvPr>
              <p:cNvSpPr/>
              <p:nvPr/>
            </p:nvSpPr>
            <p:spPr>
              <a:xfrm>
                <a:off x="7829188"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D8836BF0-D4C4-4724-BB48-DFE117F4C0EA}"/>
                  </a:ext>
                </a:extLst>
              </p:cNvPr>
              <p:cNvSpPr/>
              <p:nvPr/>
            </p:nvSpPr>
            <p:spPr>
              <a:xfrm>
                <a:off x="788346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56C3C7CD-2DAA-4603-986B-7B1AD4C96C05}"/>
                  </a:ext>
                </a:extLst>
              </p:cNvPr>
              <p:cNvSpPr/>
              <p:nvPr/>
            </p:nvSpPr>
            <p:spPr>
              <a:xfrm>
                <a:off x="7926469"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FFFB53DE-06A7-497B-B418-48F7CA2236A5}"/>
                  </a:ext>
                </a:extLst>
              </p:cNvPr>
              <p:cNvSpPr/>
              <p:nvPr/>
            </p:nvSpPr>
            <p:spPr>
              <a:xfrm>
                <a:off x="7980741"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20992 w 30720"/>
                  <a:gd name="connsiteY7" fmla="*/ 74240 h 81920"/>
                  <a:gd name="connsiteX8" fmla="*/ 20992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20992" y="74240"/>
                    </a:lnTo>
                    <a:lnTo>
                      <a:pt x="20992"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20AA1629-936E-4F08-9C6D-098CEBDC65B6}"/>
                  </a:ext>
                </a:extLst>
              </p:cNvPr>
              <p:cNvSpPr/>
              <p:nvPr/>
            </p:nvSpPr>
            <p:spPr>
              <a:xfrm>
                <a:off x="802989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16F73E7D-A166-41DD-B603-B8842BEE7340}"/>
                  </a:ext>
                </a:extLst>
              </p:cNvPr>
              <p:cNvSpPr/>
              <p:nvPr/>
            </p:nvSpPr>
            <p:spPr>
              <a:xfrm>
                <a:off x="8071877"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4575066-707C-42EF-82AC-13B3CB66114C}"/>
                  </a:ext>
                </a:extLst>
              </p:cNvPr>
              <p:cNvSpPr/>
              <p:nvPr/>
            </p:nvSpPr>
            <p:spPr>
              <a:xfrm>
                <a:off x="812717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E1A2792-507F-47D9-9F67-BDE3E6232457}"/>
                  </a:ext>
                </a:extLst>
              </p:cNvPr>
              <p:cNvSpPr/>
              <p:nvPr/>
            </p:nvSpPr>
            <p:spPr>
              <a:xfrm>
                <a:off x="8170181"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1472"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F1D6581-23F3-45C8-B5D3-59B0EF38C195}"/>
                  </a:ext>
                </a:extLst>
              </p:cNvPr>
              <p:cNvSpPr/>
              <p:nvPr/>
            </p:nvSpPr>
            <p:spPr>
              <a:xfrm>
                <a:off x="8224453"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79A7865-B871-4AF2-9D89-FD153A627300}"/>
                  </a:ext>
                </a:extLst>
              </p:cNvPr>
              <p:cNvSpPr/>
              <p:nvPr/>
            </p:nvSpPr>
            <p:spPr>
              <a:xfrm>
                <a:off x="8266438"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E07DFF8-A655-4C0E-B47D-FEF1554D50E8}"/>
                  </a:ext>
                </a:extLst>
              </p:cNvPr>
              <p:cNvSpPr/>
              <p:nvPr/>
            </p:nvSpPr>
            <p:spPr>
              <a:xfrm>
                <a:off x="8321734"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CCCA0A1E-B9C7-4935-B726-66362D42B82B}"/>
                  </a:ext>
                </a:extLst>
              </p:cNvPr>
              <p:cNvSpPr/>
              <p:nvPr/>
            </p:nvSpPr>
            <p:spPr>
              <a:xfrm>
                <a:off x="8363718"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6896 w 51200"/>
                  <a:gd name="connsiteY5" fmla="*/ 42496 h 81920"/>
                  <a:gd name="connsiteX6" fmla="*/ 29184 w 51200"/>
                  <a:gd name="connsiteY6" fmla="*/ 69120 h 81920"/>
                  <a:gd name="connsiteX7" fmla="*/ 41472 w 51200"/>
                  <a:gd name="connsiteY7" fmla="*/ 41472 h 81920"/>
                  <a:gd name="connsiteX8" fmla="*/ 29184 w 51200"/>
                  <a:gd name="connsiteY8" fmla="*/ 14848 h 81920"/>
                  <a:gd name="connsiteX9" fmla="*/ 16896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6896" y="42496"/>
                    </a:moveTo>
                    <a:cubicBezTo>
                      <a:pt x="16896" y="59904"/>
                      <a:pt x="22016" y="69120"/>
                      <a:pt x="29184" y="69120"/>
                    </a:cubicBezTo>
                    <a:cubicBezTo>
                      <a:pt x="37376" y="69120"/>
                      <a:pt x="41472" y="58880"/>
                      <a:pt x="41472" y="41472"/>
                    </a:cubicBezTo>
                    <a:cubicBezTo>
                      <a:pt x="41472" y="25088"/>
                      <a:pt x="37376" y="14848"/>
                      <a:pt x="29184" y="14848"/>
                    </a:cubicBezTo>
                    <a:cubicBezTo>
                      <a:pt x="22016" y="14848"/>
                      <a:pt x="16896" y="24064"/>
                      <a:pt x="16896"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332ACDF-BF34-4A18-BE81-EE0E518B3BAE}"/>
                  </a:ext>
                </a:extLst>
              </p:cNvPr>
              <p:cNvSpPr/>
              <p:nvPr/>
            </p:nvSpPr>
            <p:spPr>
              <a:xfrm>
                <a:off x="8412870" y="2596392"/>
                <a:ext cx="51200" cy="81920"/>
              </a:xfrm>
              <a:custGeom>
                <a:avLst/>
                <a:gdLst>
                  <a:gd name="connsiteX0" fmla="*/ 49664 w 51200"/>
                  <a:gd name="connsiteY0" fmla="*/ 41472 h 81920"/>
                  <a:gd name="connsiteX1" fmla="*/ 28160 w 51200"/>
                  <a:gd name="connsiteY1" fmla="*/ 76288 h 81920"/>
                  <a:gd name="connsiteX2" fmla="*/ 7680 w 51200"/>
                  <a:gd name="connsiteY2" fmla="*/ 42496 h 81920"/>
                  <a:gd name="connsiteX3" fmla="*/ 29184 w 51200"/>
                  <a:gd name="connsiteY3" fmla="*/ 7680 h 81920"/>
                  <a:gd name="connsiteX4" fmla="*/ 49664 w 51200"/>
                  <a:gd name="connsiteY4" fmla="*/ 41472 h 81920"/>
                  <a:gd name="connsiteX5" fmla="*/ 15872 w 51200"/>
                  <a:gd name="connsiteY5" fmla="*/ 42496 h 81920"/>
                  <a:gd name="connsiteX6" fmla="*/ 28160 w 51200"/>
                  <a:gd name="connsiteY6" fmla="*/ 69120 h 81920"/>
                  <a:gd name="connsiteX7" fmla="*/ 40448 w 51200"/>
                  <a:gd name="connsiteY7" fmla="*/ 41472 h 81920"/>
                  <a:gd name="connsiteX8" fmla="*/ 28160 w 51200"/>
                  <a:gd name="connsiteY8" fmla="*/ 14848 h 81920"/>
                  <a:gd name="connsiteX9" fmla="*/ 15872 w 51200"/>
                  <a:gd name="connsiteY9" fmla="*/ 424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664" y="41472"/>
                    </a:moveTo>
                    <a:cubicBezTo>
                      <a:pt x="49664" y="64000"/>
                      <a:pt x="41472" y="76288"/>
                      <a:pt x="28160" y="76288"/>
                    </a:cubicBezTo>
                    <a:cubicBezTo>
                      <a:pt x="15872" y="76288"/>
                      <a:pt x="7680" y="64000"/>
                      <a:pt x="7680" y="42496"/>
                    </a:cubicBezTo>
                    <a:cubicBezTo>
                      <a:pt x="7680" y="19968"/>
                      <a:pt x="16896" y="7680"/>
                      <a:pt x="29184" y="7680"/>
                    </a:cubicBezTo>
                    <a:cubicBezTo>
                      <a:pt x="42496" y="7680"/>
                      <a:pt x="49664" y="19968"/>
                      <a:pt x="49664" y="41472"/>
                    </a:cubicBezTo>
                    <a:close/>
                    <a:moveTo>
                      <a:pt x="15872" y="42496"/>
                    </a:moveTo>
                    <a:cubicBezTo>
                      <a:pt x="15872" y="59904"/>
                      <a:pt x="20992" y="69120"/>
                      <a:pt x="28160" y="69120"/>
                    </a:cubicBezTo>
                    <a:cubicBezTo>
                      <a:pt x="36352" y="69120"/>
                      <a:pt x="40448" y="58880"/>
                      <a:pt x="40448" y="41472"/>
                    </a:cubicBezTo>
                    <a:cubicBezTo>
                      <a:pt x="40448" y="25088"/>
                      <a:pt x="36352" y="14848"/>
                      <a:pt x="28160" y="14848"/>
                    </a:cubicBezTo>
                    <a:cubicBezTo>
                      <a:pt x="20992" y="14848"/>
                      <a:pt x="15872" y="24064"/>
                      <a:pt x="15872" y="4249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0F0BA14-FBEC-4A9E-8C1E-DC6AC1374B48}"/>
                  </a:ext>
                </a:extLst>
              </p:cNvPr>
              <p:cNvSpPr/>
              <p:nvPr/>
            </p:nvSpPr>
            <p:spPr>
              <a:xfrm>
                <a:off x="8467142" y="2596392"/>
                <a:ext cx="30720" cy="81920"/>
              </a:xfrm>
              <a:custGeom>
                <a:avLst/>
                <a:gdLst>
                  <a:gd name="connsiteX0" fmla="*/ 20992 w 30720"/>
                  <a:gd name="connsiteY0" fmla="*/ 16896 h 81920"/>
                  <a:gd name="connsiteX1" fmla="*/ 20992 w 30720"/>
                  <a:gd name="connsiteY1" fmla="*/ 16896 h 81920"/>
                  <a:gd name="connsiteX2" fmla="*/ 9728 w 30720"/>
                  <a:gd name="connsiteY2" fmla="*/ 23040 h 81920"/>
                  <a:gd name="connsiteX3" fmla="*/ 7680 w 30720"/>
                  <a:gd name="connsiteY3" fmla="*/ 15872 h 81920"/>
                  <a:gd name="connsiteX4" fmla="*/ 20992 w 30720"/>
                  <a:gd name="connsiteY4" fmla="*/ 7680 h 81920"/>
                  <a:gd name="connsiteX5" fmla="*/ 28160 w 30720"/>
                  <a:gd name="connsiteY5" fmla="*/ 7680 h 81920"/>
                  <a:gd name="connsiteX6" fmla="*/ 28160 w 30720"/>
                  <a:gd name="connsiteY6" fmla="*/ 74240 h 81920"/>
                  <a:gd name="connsiteX7" fmla="*/ 19968 w 30720"/>
                  <a:gd name="connsiteY7" fmla="*/ 74240 h 81920"/>
                  <a:gd name="connsiteX8" fmla="*/ 19968 w 30720"/>
                  <a:gd name="connsiteY8" fmla="*/ 16896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20" h="81920">
                    <a:moveTo>
                      <a:pt x="20992" y="16896"/>
                    </a:moveTo>
                    <a:lnTo>
                      <a:pt x="20992" y="16896"/>
                    </a:lnTo>
                    <a:lnTo>
                      <a:pt x="9728" y="23040"/>
                    </a:lnTo>
                    <a:lnTo>
                      <a:pt x="7680" y="15872"/>
                    </a:lnTo>
                    <a:lnTo>
                      <a:pt x="20992" y="7680"/>
                    </a:lnTo>
                    <a:lnTo>
                      <a:pt x="28160" y="7680"/>
                    </a:lnTo>
                    <a:lnTo>
                      <a:pt x="28160" y="74240"/>
                    </a:lnTo>
                    <a:lnTo>
                      <a:pt x="19968" y="74240"/>
                    </a:lnTo>
                    <a:lnTo>
                      <a:pt x="19968" y="1689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652EBAEF-869F-4522-96C4-E410CA4035FF}"/>
                  </a:ext>
                </a:extLst>
              </p:cNvPr>
              <p:cNvSpPr/>
              <p:nvPr/>
            </p:nvSpPr>
            <p:spPr>
              <a:xfrm>
                <a:off x="8510064" y="2595368"/>
                <a:ext cx="51200" cy="81920"/>
              </a:xfrm>
              <a:custGeom>
                <a:avLst/>
                <a:gdLst>
                  <a:gd name="connsiteX0" fmla="*/ 49750 w 51200"/>
                  <a:gd name="connsiteY0" fmla="*/ 40448 h 81920"/>
                  <a:gd name="connsiteX1" fmla="*/ 30294 w 51200"/>
                  <a:gd name="connsiteY1" fmla="*/ 76288 h 81920"/>
                  <a:gd name="connsiteX2" fmla="*/ 7766 w 51200"/>
                  <a:gd name="connsiteY2" fmla="*/ 43520 h 81920"/>
                  <a:gd name="connsiteX3" fmla="*/ 27222 w 51200"/>
                  <a:gd name="connsiteY3" fmla="*/ 7680 h 81920"/>
                  <a:gd name="connsiteX4" fmla="*/ 49750 w 51200"/>
                  <a:gd name="connsiteY4" fmla="*/ 40448 h 81920"/>
                  <a:gd name="connsiteX5" fmla="*/ 15958 w 51200"/>
                  <a:gd name="connsiteY5" fmla="*/ 43520 h 81920"/>
                  <a:gd name="connsiteX6" fmla="*/ 30294 w 51200"/>
                  <a:gd name="connsiteY6" fmla="*/ 70144 h 81920"/>
                  <a:gd name="connsiteX7" fmla="*/ 41559 w 51200"/>
                  <a:gd name="connsiteY7" fmla="*/ 41472 h 81920"/>
                  <a:gd name="connsiteX8" fmla="*/ 27222 w 51200"/>
                  <a:gd name="connsiteY8" fmla="*/ 14848 h 81920"/>
                  <a:gd name="connsiteX9" fmla="*/ 15958 w 51200"/>
                  <a:gd name="connsiteY9" fmla="*/ 43520 h 81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200" h="81920">
                    <a:moveTo>
                      <a:pt x="49750" y="40448"/>
                    </a:moveTo>
                    <a:cubicBezTo>
                      <a:pt x="50774" y="62976"/>
                      <a:pt x="43606" y="76288"/>
                      <a:pt x="30294" y="76288"/>
                    </a:cubicBezTo>
                    <a:cubicBezTo>
                      <a:pt x="18006" y="77312"/>
                      <a:pt x="9814" y="65024"/>
                      <a:pt x="7766" y="43520"/>
                    </a:cubicBezTo>
                    <a:cubicBezTo>
                      <a:pt x="6742" y="20992"/>
                      <a:pt x="14934" y="8704"/>
                      <a:pt x="27222" y="7680"/>
                    </a:cubicBezTo>
                    <a:cubicBezTo>
                      <a:pt x="40534" y="7680"/>
                      <a:pt x="48727" y="19968"/>
                      <a:pt x="49750" y="40448"/>
                    </a:cubicBezTo>
                    <a:close/>
                    <a:moveTo>
                      <a:pt x="15958" y="43520"/>
                    </a:moveTo>
                    <a:cubicBezTo>
                      <a:pt x="16982" y="60928"/>
                      <a:pt x="22102" y="70144"/>
                      <a:pt x="30294" y="70144"/>
                    </a:cubicBezTo>
                    <a:cubicBezTo>
                      <a:pt x="38486" y="70144"/>
                      <a:pt x="42582" y="58880"/>
                      <a:pt x="41559" y="41472"/>
                    </a:cubicBezTo>
                    <a:cubicBezTo>
                      <a:pt x="40534" y="25088"/>
                      <a:pt x="36439" y="14848"/>
                      <a:pt x="27222" y="14848"/>
                    </a:cubicBezTo>
                    <a:cubicBezTo>
                      <a:pt x="20054" y="15872"/>
                      <a:pt x="15958" y="26112"/>
                      <a:pt x="15958" y="4352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7C01DC85-B19B-4C2D-BF84-C2383A3417C7}"/>
                  </a:ext>
                </a:extLst>
              </p:cNvPr>
              <p:cNvSpPr/>
              <p:nvPr/>
            </p:nvSpPr>
            <p:spPr>
              <a:xfrm>
                <a:off x="8559303" y="2588200"/>
                <a:ext cx="51200" cy="71680"/>
              </a:xfrm>
              <a:custGeom>
                <a:avLst/>
                <a:gdLst>
                  <a:gd name="connsiteX0" fmla="*/ 19968 w 51200"/>
                  <a:gd name="connsiteY0" fmla="*/ 17920 h 71680"/>
                  <a:gd name="connsiteX1" fmla="*/ 19968 w 51200"/>
                  <a:gd name="connsiteY1" fmla="*/ 17920 h 71680"/>
                  <a:gd name="connsiteX2" fmla="*/ 11776 w 51200"/>
                  <a:gd name="connsiteY2" fmla="*/ 27136 h 71680"/>
                  <a:gd name="connsiteX3" fmla="*/ 7680 w 51200"/>
                  <a:gd name="connsiteY3" fmla="*/ 20992 h 71680"/>
                  <a:gd name="connsiteX4" fmla="*/ 17920 w 51200"/>
                  <a:gd name="connsiteY4" fmla="*/ 9728 h 71680"/>
                  <a:gd name="connsiteX5" fmla="*/ 25088 w 51200"/>
                  <a:gd name="connsiteY5" fmla="*/ 7680 h 71680"/>
                  <a:gd name="connsiteX6" fmla="*/ 45568 w 51200"/>
                  <a:gd name="connsiteY6" fmla="*/ 71168 h 71680"/>
                  <a:gd name="connsiteX7" fmla="*/ 37376 w 51200"/>
                  <a:gd name="connsiteY7" fmla="*/ 73216 h 71680"/>
                  <a:gd name="connsiteX8" fmla="*/ 19968 w 51200"/>
                  <a:gd name="connsiteY8" fmla="*/ 17920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00" h="71680">
                    <a:moveTo>
                      <a:pt x="19968" y="17920"/>
                    </a:moveTo>
                    <a:lnTo>
                      <a:pt x="19968" y="17920"/>
                    </a:lnTo>
                    <a:lnTo>
                      <a:pt x="11776" y="27136"/>
                    </a:lnTo>
                    <a:lnTo>
                      <a:pt x="7680" y="20992"/>
                    </a:lnTo>
                    <a:lnTo>
                      <a:pt x="17920" y="9728"/>
                    </a:lnTo>
                    <a:lnTo>
                      <a:pt x="25088" y="7680"/>
                    </a:lnTo>
                    <a:lnTo>
                      <a:pt x="45568" y="71168"/>
                    </a:lnTo>
                    <a:lnTo>
                      <a:pt x="37376" y="73216"/>
                    </a:lnTo>
                    <a:lnTo>
                      <a:pt x="19968" y="17920"/>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03B2737D-D890-484F-AE3B-775766670908}"/>
                  </a:ext>
                </a:extLst>
              </p:cNvPr>
              <p:cNvSpPr/>
              <p:nvPr/>
            </p:nvSpPr>
            <p:spPr>
              <a:xfrm>
                <a:off x="8601410" y="2568054"/>
                <a:ext cx="61440" cy="71680"/>
              </a:xfrm>
              <a:custGeom>
                <a:avLst/>
                <a:gdLst>
                  <a:gd name="connsiteX0" fmla="*/ 50565 w 61440"/>
                  <a:gd name="connsiteY0" fmla="*/ 28850 h 71680"/>
                  <a:gd name="connsiteX1" fmla="*/ 50565 w 61440"/>
                  <a:gd name="connsiteY1" fmla="*/ 69810 h 71680"/>
                  <a:gd name="connsiteX2" fmla="*/ 15749 w 61440"/>
                  <a:gd name="connsiteY2" fmla="*/ 51378 h 71680"/>
                  <a:gd name="connsiteX3" fmla="*/ 15749 w 61440"/>
                  <a:gd name="connsiteY3" fmla="*/ 10418 h 71680"/>
                  <a:gd name="connsiteX4" fmla="*/ 50565 w 61440"/>
                  <a:gd name="connsiteY4" fmla="*/ 28850 h 71680"/>
                  <a:gd name="connsiteX5" fmla="*/ 22917 w 61440"/>
                  <a:gd name="connsiteY5" fmla="*/ 46258 h 71680"/>
                  <a:gd name="connsiteX6" fmla="*/ 47493 w 61440"/>
                  <a:gd name="connsiteY6" fmla="*/ 62642 h 71680"/>
                  <a:gd name="connsiteX7" fmla="*/ 43397 w 61440"/>
                  <a:gd name="connsiteY7" fmla="*/ 31922 h 71680"/>
                  <a:gd name="connsiteX8" fmla="*/ 18821 w 61440"/>
                  <a:gd name="connsiteY8" fmla="*/ 15538 h 71680"/>
                  <a:gd name="connsiteX9" fmla="*/ 22917 w 61440"/>
                  <a:gd name="connsiteY9" fmla="*/ 46258 h 71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440" h="71680">
                    <a:moveTo>
                      <a:pt x="50565" y="28850"/>
                    </a:moveTo>
                    <a:cubicBezTo>
                      <a:pt x="62853" y="48306"/>
                      <a:pt x="61829" y="62642"/>
                      <a:pt x="50565" y="69810"/>
                    </a:cubicBezTo>
                    <a:cubicBezTo>
                      <a:pt x="40325" y="75954"/>
                      <a:pt x="27013" y="69810"/>
                      <a:pt x="15749" y="51378"/>
                    </a:cubicBezTo>
                    <a:cubicBezTo>
                      <a:pt x="4485" y="31922"/>
                      <a:pt x="5508" y="17586"/>
                      <a:pt x="15749" y="10418"/>
                    </a:cubicBezTo>
                    <a:cubicBezTo>
                      <a:pt x="27013" y="3250"/>
                      <a:pt x="40325" y="10418"/>
                      <a:pt x="50565" y="28850"/>
                    </a:cubicBezTo>
                    <a:close/>
                    <a:moveTo>
                      <a:pt x="22917" y="46258"/>
                    </a:moveTo>
                    <a:cubicBezTo>
                      <a:pt x="32133" y="60594"/>
                      <a:pt x="41349" y="66738"/>
                      <a:pt x="47493" y="62642"/>
                    </a:cubicBezTo>
                    <a:cubicBezTo>
                      <a:pt x="54661" y="58546"/>
                      <a:pt x="52613" y="47282"/>
                      <a:pt x="43397" y="31922"/>
                    </a:cubicBezTo>
                    <a:cubicBezTo>
                      <a:pt x="35205" y="17586"/>
                      <a:pt x="25989" y="10418"/>
                      <a:pt x="18821" y="15538"/>
                    </a:cubicBezTo>
                    <a:cubicBezTo>
                      <a:pt x="12677" y="20658"/>
                      <a:pt x="13701" y="30898"/>
                      <a:pt x="22917" y="4625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F26FF17-EE9E-4DC2-898F-370A27E27F47}"/>
                  </a:ext>
                </a:extLst>
              </p:cNvPr>
              <p:cNvSpPr/>
              <p:nvPr/>
            </p:nvSpPr>
            <p:spPr>
              <a:xfrm>
                <a:off x="8639175" y="2540071"/>
                <a:ext cx="71680" cy="61440"/>
              </a:xfrm>
              <a:custGeom>
                <a:avLst/>
                <a:gdLst>
                  <a:gd name="connsiteX0" fmla="*/ 16896 w 71680"/>
                  <a:gd name="connsiteY0" fmla="*/ 19968 h 61440"/>
                  <a:gd name="connsiteX1" fmla="*/ 16896 w 71680"/>
                  <a:gd name="connsiteY1" fmla="*/ 19968 h 61440"/>
                  <a:gd name="connsiteX2" fmla="*/ 13824 w 71680"/>
                  <a:gd name="connsiteY2" fmla="*/ 32256 h 61440"/>
                  <a:gd name="connsiteX3" fmla="*/ 7680 w 71680"/>
                  <a:gd name="connsiteY3" fmla="*/ 28160 h 61440"/>
                  <a:gd name="connsiteX4" fmla="*/ 11776 w 71680"/>
                  <a:gd name="connsiteY4" fmla="*/ 12800 h 61440"/>
                  <a:gd name="connsiteX5" fmla="*/ 16896 w 71680"/>
                  <a:gd name="connsiteY5" fmla="*/ 7680 h 61440"/>
                  <a:gd name="connsiteX6" fmla="*/ 64000 w 71680"/>
                  <a:gd name="connsiteY6" fmla="*/ 54784 h 61440"/>
                  <a:gd name="connsiteX7" fmla="*/ 57856 w 71680"/>
                  <a:gd name="connsiteY7" fmla="*/ 60928 h 61440"/>
                  <a:gd name="connsiteX8" fmla="*/ 16896 w 71680"/>
                  <a:gd name="connsiteY8" fmla="*/ 19968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61440">
                    <a:moveTo>
                      <a:pt x="16896" y="19968"/>
                    </a:moveTo>
                    <a:lnTo>
                      <a:pt x="16896" y="19968"/>
                    </a:lnTo>
                    <a:lnTo>
                      <a:pt x="13824" y="32256"/>
                    </a:lnTo>
                    <a:lnTo>
                      <a:pt x="7680" y="28160"/>
                    </a:lnTo>
                    <a:lnTo>
                      <a:pt x="11776" y="12800"/>
                    </a:lnTo>
                    <a:lnTo>
                      <a:pt x="16896" y="7680"/>
                    </a:lnTo>
                    <a:lnTo>
                      <a:pt x="64000" y="54784"/>
                    </a:lnTo>
                    <a:lnTo>
                      <a:pt x="57856" y="60928"/>
                    </a:lnTo>
                    <a:lnTo>
                      <a:pt x="16896" y="1996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C4647909-EA50-4E70-B2F8-FB4E5D443DFF}"/>
                  </a:ext>
                </a:extLst>
              </p:cNvPr>
              <p:cNvSpPr/>
              <p:nvPr/>
            </p:nvSpPr>
            <p:spPr>
              <a:xfrm>
                <a:off x="8666980" y="2503294"/>
                <a:ext cx="71680" cy="61440"/>
              </a:xfrm>
              <a:custGeom>
                <a:avLst/>
                <a:gdLst>
                  <a:gd name="connsiteX0" fmla="*/ 50531 w 71680"/>
                  <a:gd name="connsiteY0" fmla="*/ 16809 h 61440"/>
                  <a:gd name="connsiteX1" fmla="*/ 67939 w 71680"/>
                  <a:gd name="connsiteY1" fmla="*/ 53673 h 61440"/>
                  <a:gd name="connsiteX2" fmla="*/ 28003 w 71680"/>
                  <a:gd name="connsiteY2" fmla="*/ 51625 h 61440"/>
                  <a:gd name="connsiteX3" fmla="*/ 10595 w 71680"/>
                  <a:gd name="connsiteY3" fmla="*/ 14761 h 61440"/>
                  <a:gd name="connsiteX4" fmla="*/ 50531 w 71680"/>
                  <a:gd name="connsiteY4" fmla="*/ 16809 h 61440"/>
                  <a:gd name="connsiteX5" fmla="*/ 33123 w 71680"/>
                  <a:gd name="connsiteY5" fmla="*/ 45481 h 61440"/>
                  <a:gd name="connsiteX6" fmla="*/ 62819 w 71680"/>
                  <a:gd name="connsiteY6" fmla="*/ 49577 h 61440"/>
                  <a:gd name="connsiteX7" fmla="*/ 46435 w 71680"/>
                  <a:gd name="connsiteY7" fmla="*/ 23977 h 61440"/>
                  <a:gd name="connsiteX8" fmla="*/ 16739 w 71680"/>
                  <a:gd name="connsiteY8" fmla="*/ 19881 h 61440"/>
                  <a:gd name="connsiteX9" fmla="*/ 33123 w 71680"/>
                  <a:gd name="connsiteY9" fmla="*/ 45481 h 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680" h="61440">
                    <a:moveTo>
                      <a:pt x="50531" y="16809"/>
                    </a:moveTo>
                    <a:cubicBezTo>
                      <a:pt x="69987" y="29097"/>
                      <a:pt x="76132" y="42409"/>
                      <a:pt x="67939" y="53673"/>
                    </a:cubicBezTo>
                    <a:cubicBezTo>
                      <a:pt x="61795" y="63913"/>
                      <a:pt x="46435" y="63913"/>
                      <a:pt x="28003" y="51625"/>
                    </a:cubicBezTo>
                    <a:cubicBezTo>
                      <a:pt x="9571" y="39337"/>
                      <a:pt x="3427" y="25001"/>
                      <a:pt x="10595" y="14761"/>
                    </a:cubicBezTo>
                    <a:cubicBezTo>
                      <a:pt x="17763" y="4521"/>
                      <a:pt x="32099" y="5545"/>
                      <a:pt x="50531" y="16809"/>
                    </a:cubicBezTo>
                    <a:close/>
                    <a:moveTo>
                      <a:pt x="33123" y="45481"/>
                    </a:moveTo>
                    <a:cubicBezTo>
                      <a:pt x="47459" y="54697"/>
                      <a:pt x="58723" y="55721"/>
                      <a:pt x="62819" y="49577"/>
                    </a:cubicBezTo>
                    <a:cubicBezTo>
                      <a:pt x="67939" y="42409"/>
                      <a:pt x="60771" y="33193"/>
                      <a:pt x="46435" y="23977"/>
                    </a:cubicBezTo>
                    <a:cubicBezTo>
                      <a:pt x="33123" y="14761"/>
                      <a:pt x="21859" y="12713"/>
                      <a:pt x="16739" y="19881"/>
                    </a:cubicBezTo>
                    <a:cubicBezTo>
                      <a:pt x="12643" y="26025"/>
                      <a:pt x="17763" y="35241"/>
                      <a:pt x="33123" y="4548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CE9E2242-E6FF-4A0D-9D08-12EEE1931760}"/>
                  </a:ext>
                </a:extLst>
              </p:cNvPr>
              <p:cNvSpPr/>
              <p:nvPr/>
            </p:nvSpPr>
            <p:spPr>
              <a:xfrm>
                <a:off x="8690375" y="2468391"/>
                <a:ext cx="71680" cy="40960"/>
              </a:xfrm>
              <a:custGeom>
                <a:avLst/>
                <a:gdLst>
                  <a:gd name="connsiteX0" fmla="*/ 14848 w 71680"/>
                  <a:gd name="connsiteY0" fmla="*/ 17920 h 40960"/>
                  <a:gd name="connsiteX1" fmla="*/ 14848 w 71680"/>
                  <a:gd name="connsiteY1" fmla="*/ 17920 h 40960"/>
                  <a:gd name="connsiteX2" fmla="*/ 16896 w 71680"/>
                  <a:gd name="connsiteY2" fmla="*/ 30208 h 40960"/>
                  <a:gd name="connsiteX3" fmla="*/ 9728 w 71680"/>
                  <a:gd name="connsiteY3" fmla="*/ 29184 h 40960"/>
                  <a:gd name="connsiteX4" fmla="*/ 7680 w 71680"/>
                  <a:gd name="connsiteY4" fmla="*/ 13824 h 40960"/>
                  <a:gd name="connsiteX5" fmla="*/ 10752 w 71680"/>
                  <a:gd name="connsiteY5" fmla="*/ 7680 h 40960"/>
                  <a:gd name="connsiteX6" fmla="*/ 72192 w 71680"/>
                  <a:gd name="connsiteY6" fmla="*/ 32256 h 40960"/>
                  <a:gd name="connsiteX7" fmla="*/ 69120 w 71680"/>
                  <a:gd name="connsiteY7" fmla="*/ 38400 h 40960"/>
                  <a:gd name="connsiteX8" fmla="*/ 14848 w 71680"/>
                  <a:gd name="connsiteY8" fmla="*/ 17920 h 4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680" h="40960">
                    <a:moveTo>
                      <a:pt x="14848" y="17920"/>
                    </a:moveTo>
                    <a:lnTo>
                      <a:pt x="14848" y="17920"/>
                    </a:lnTo>
                    <a:lnTo>
                      <a:pt x="16896" y="30208"/>
                    </a:lnTo>
                    <a:lnTo>
                      <a:pt x="9728" y="29184"/>
                    </a:lnTo>
                    <a:lnTo>
                      <a:pt x="7680" y="13824"/>
                    </a:lnTo>
                    <a:lnTo>
                      <a:pt x="10752" y="7680"/>
                    </a:lnTo>
                    <a:lnTo>
                      <a:pt x="72192" y="32256"/>
                    </a:lnTo>
                    <a:lnTo>
                      <a:pt x="69120" y="38400"/>
                    </a:lnTo>
                    <a:lnTo>
                      <a:pt x="14848" y="17920"/>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170" name="Group 169">
            <a:extLst>
              <a:ext uri="{FF2B5EF4-FFF2-40B4-BE49-F238E27FC236}">
                <a16:creationId xmlns:a16="http://schemas.microsoft.com/office/drawing/2014/main" id="{B6BB53E7-5027-4FC3-AE54-1B57693B2AFE}"/>
              </a:ext>
            </a:extLst>
          </p:cNvPr>
          <p:cNvGrpSpPr/>
          <p:nvPr/>
        </p:nvGrpSpPr>
        <p:grpSpPr>
          <a:xfrm>
            <a:off x="1536426" y="5680345"/>
            <a:ext cx="8946294" cy="465340"/>
            <a:chOff x="1618090" y="3472544"/>
            <a:chExt cx="8946294" cy="465340"/>
          </a:xfrm>
        </p:grpSpPr>
        <p:cxnSp>
          <p:nvCxnSpPr>
            <p:cNvPr id="171" name="Straight Connector 170">
              <a:extLst>
                <a:ext uri="{FF2B5EF4-FFF2-40B4-BE49-F238E27FC236}">
                  <a16:creationId xmlns:a16="http://schemas.microsoft.com/office/drawing/2014/main" id="{60D41D08-981C-4F46-9DAF-CA8AA5396A25}"/>
                </a:ext>
              </a:extLst>
            </p:cNvPr>
            <p:cNvCxnSpPr>
              <a:cxnSpLocks/>
            </p:cNvCxnSpPr>
            <p:nvPr/>
          </p:nvCxnSpPr>
          <p:spPr>
            <a:xfrm>
              <a:off x="1618090" y="3724835"/>
              <a:ext cx="8946294" cy="0"/>
            </a:xfrm>
            <a:prstGeom prst="line">
              <a:avLst/>
            </a:prstGeom>
            <a:noFill/>
            <a:ln w="19050" cap="flat" cmpd="sng" algn="ctr">
              <a:solidFill>
                <a:schemeClr val="tx1"/>
              </a:solidFill>
              <a:prstDash val="solid"/>
              <a:miter lim="800000"/>
              <a:headEnd type="triangle" w="lg" len="lg"/>
              <a:tailEnd type="triangle" w="lg" len="lg"/>
            </a:ln>
            <a:effectLst/>
          </p:spPr>
        </p:cxnSp>
        <p:sp>
          <p:nvSpPr>
            <p:cNvPr id="172" name="Text Placeholder 3">
              <a:extLst>
                <a:ext uri="{FF2B5EF4-FFF2-40B4-BE49-F238E27FC236}">
                  <a16:creationId xmlns:a16="http://schemas.microsoft.com/office/drawing/2014/main" id="{A06D2B36-AE06-4E08-8760-1DDFED82B489}"/>
                </a:ext>
              </a:extLst>
            </p:cNvPr>
            <p:cNvSpPr txBox="1">
              <a:spLocks/>
            </p:cNvSpPr>
            <p:nvPr/>
          </p:nvSpPr>
          <p:spPr>
            <a:xfrm>
              <a:off x="2655617" y="3472544"/>
              <a:ext cx="6871241" cy="465340"/>
            </a:xfrm>
            <a:prstGeom prst="rect">
              <a:avLst/>
            </a:prstGeom>
            <a:solidFill>
              <a:schemeClr val="bg1"/>
            </a:solidFill>
            <a:ln>
              <a:noFill/>
            </a:ln>
          </p:spPr>
          <p:txBody>
            <a:bodyPr vert="horz" wrap="square" lIns="149217" tIns="93260" rIns="149217" bIns="9326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282828"/>
                  </a:solidFill>
                  <a:effectLst/>
                  <a:uLnTx/>
                  <a:uFillTx/>
                  <a:latin typeface="Segoe UI Semibold"/>
                  <a:ea typeface="+mn-ea"/>
                  <a:cs typeface="Segoe UI Semibold" panose="020B0702040204020203" pitchFamily="34" charset="0"/>
                </a:rPr>
                <a:t>Unified Management </a:t>
              </a:r>
              <a:r>
                <a:rPr kumimoji="0" lang="en-US" sz="1800" b="0" i="0" u="none" strike="noStrike" kern="0" cap="none" spc="0" normalizeH="0" baseline="0" noProof="0" dirty="0">
                  <a:ln>
                    <a:noFill/>
                  </a:ln>
                  <a:solidFill>
                    <a:srgbClr val="282828"/>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dirty="0">
                  <a:ln>
                    <a:noFill/>
                  </a:ln>
                  <a:solidFill>
                    <a:srgbClr val="282828"/>
                  </a:solidFill>
                  <a:effectLst/>
                  <a:uLnTx/>
                  <a:uFillTx/>
                  <a:latin typeface="Segoe UI Semibold"/>
                  <a:ea typeface="+mn-ea"/>
                  <a:cs typeface="Segoe UI Semibold" panose="020B0702040204020203" pitchFamily="34" charset="0"/>
                </a:rPr>
                <a:t>Security </a:t>
              </a:r>
              <a:r>
                <a:rPr kumimoji="0" lang="en-US" sz="1800" b="0" i="0" u="none" strike="noStrike" kern="0" cap="none" spc="0" normalizeH="0" baseline="0" noProof="0" dirty="0">
                  <a:ln>
                    <a:noFill/>
                  </a:ln>
                  <a:solidFill>
                    <a:srgbClr val="282828"/>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dirty="0">
                  <a:ln>
                    <a:noFill/>
                  </a:ln>
                  <a:solidFill>
                    <a:srgbClr val="282828"/>
                  </a:solidFill>
                  <a:effectLst/>
                  <a:uLnTx/>
                  <a:uFillTx/>
                  <a:latin typeface="Segoe UI Semibold"/>
                  <a:ea typeface="+mn-ea"/>
                  <a:cs typeface="Segoe UI Semibold" panose="020B0702040204020203" pitchFamily="34" charset="0"/>
                </a:rPr>
                <a:t>Governance </a:t>
              </a:r>
              <a:r>
                <a:rPr kumimoji="0" lang="en-US" sz="1800" b="0" i="0" u="none" strike="noStrike" kern="0" cap="none" spc="0" normalizeH="0" baseline="0" noProof="0" dirty="0">
                  <a:ln>
                    <a:noFill/>
                  </a:ln>
                  <a:solidFill>
                    <a:srgbClr val="282828"/>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dirty="0">
                  <a:ln>
                    <a:noFill/>
                  </a:ln>
                  <a:solidFill>
                    <a:srgbClr val="282828"/>
                  </a:solidFill>
                  <a:effectLst/>
                  <a:uLnTx/>
                  <a:uFillTx/>
                  <a:latin typeface="Segoe UI Semibold"/>
                  <a:ea typeface="+mn-ea"/>
                  <a:cs typeface="Segoe UI Semibold" panose="020B0702040204020203" pitchFamily="34" charset="0"/>
                </a:rPr>
                <a:t>Tools </a:t>
              </a:r>
              <a:r>
                <a:rPr kumimoji="0" lang="en-US" sz="1800" b="0" i="0" u="none" strike="noStrike" kern="0" cap="none" spc="0" normalizeH="0" baseline="0" noProof="0" dirty="0">
                  <a:ln>
                    <a:noFill/>
                  </a:ln>
                  <a:solidFill>
                    <a:srgbClr val="282828"/>
                  </a:solidFill>
                  <a:effectLst/>
                  <a:uLnTx/>
                  <a:uFillTx/>
                  <a:latin typeface="Segoe UI Semibold"/>
                  <a:ea typeface="+mn-ea"/>
                  <a:cs typeface="Segoe UI Semibold" panose="020B0702040204020203" pitchFamily="34" charset="0"/>
                </a:rPr>
                <a:t>• </a:t>
              </a:r>
              <a:r>
                <a:rPr kumimoji="0" lang="en-US" sz="1800" b="0" i="0" u="none" strike="noStrike" kern="1200" cap="none" spc="0" normalizeH="0" baseline="0" noProof="0" dirty="0">
                  <a:ln>
                    <a:noFill/>
                  </a:ln>
                  <a:solidFill>
                    <a:srgbClr val="282828"/>
                  </a:solidFill>
                  <a:effectLst/>
                  <a:uLnTx/>
                  <a:uFillTx/>
                  <a:latin typeface="Segoe UI Semibold"/>
                  <a:ea typeface="+mn-ea"/>
                  <a:cs typeface="Segoe UI Semibold" panose="020B0702040204020203" pitchFamily="34" charset="0"/>
                </a:rPr>
                <a:t>DevOps</a:t>
              </a:r>
            </a:p>
          </p:txBody>
        </p:sp>
      </p:grpSp>
      <p:grpSp>
        <p:nvGrpSpPr>
          <p:cNvPr id="173" name="Group 172">
            <a:extLst>
              <a:ext uri="{FF2B5EF4-FFF2-40B4-BE49-F238E27FC236}">
                <a16:creationId xmlns:a16="http://schemas.microsoft.com/office/drawing/2014/main" id="{4C9A48AD-727D-4894-B9CA-E1221F7977D3}"/>
              </a:ext>
            </a:extLst>
          </p:cNvPr>
          <p:cNvGrpSpPr/>
          <p:nvPr/>
        </p:nvGrpSpPr>
        <p:grpSpPr>
          <a:xfrm>
            <a:off x="588263" y="4458279"/>
            <a:ext cx="11018520" cy="1038222"/>
            <a:chOff x="588263" y="4458279"/>
            <a:chExt cx="11018520" cy="1038222"/>
          </a:xfrm>
        </p:grpSpPr>
        <p:sp>
          <p:nvSpPr>
            <p:cNvPr id="174" name="Rectangle 173">
              <a:extLst>
                <a:ext uri="{FF2B5EF4-FFF2-40B4-BE49-F238E27FC236}">
                  <a16:creationId xmlns:a16="http://schemas.microsoft.com/office/drawing/2014/main" id="{A8DA5E55-4BF7-4D56-A62F-668D13E1FBBE}"/>
                </a:ext>
              </a:extLst>
            </p:cNvPr>
            <p:cNvSpPr/>
            <p:nvPr/>
          </p:nvSpPr>
          <p:spPr bwMode="auto">
            <a:xfrm>
              <a:off x="1097849" y="4458279"/>
              <a:ext cx="10008892" cy="1038222"/>
            </a:xfrm>
            <a:prstGeom prst="rect">
              <a:avLst/>
            </a:prstGeom>
            <a:solidFill>
              <a:srgbClr val="0062B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Text Placeholder 1">
              <a:extLst>
                <a:ext uri="{FF2B5EF4-FFF2-40B4-BE49-F238E27FC236}">
                  <a16:creationId xmlns:a16="http://schemas.microsoft.com/office/drawing/2014/main" id="{2E992C39-6BD6-4635-A813-868C968AB82D}"/>
                </a:ext>
              </a:extLst>
            </p:cNvPr>
            <p:cNvSpPr txBox="1">
              <a:spLocks/>
            </p:cNvSpPr>
            <p:nvPr/>
          </p:nvSpPr>
          <p:spPr>
            <a:xfrm>
              <a:off x="1336172" y="4811191"/>
              <a:ext cx="9431170" cy="332399"/>
            </a:xfrm>
            <a:prstGeom prst="rect">
              <a:avLst/>
            </a:prstGeom>
          </p:spPr>
          <p:txBody>
            <a:bodyPr wrap="square" lIns="0" tIns="0" rIns="0" bIns="0" anchor="ctr">
              <a:spAutoFit/>
            </a:bodyPr>
            <a:lstStyle>
              <a:defPPr>
                <a:defRPr lang="en-US"/>
              </a:defPPr>
              <a:lvl1pPr indent="0">
                <a:lnSpc>
                  <a:spcPct val="90000"/>
                </a:lnSpc>
                <a:spcBef>
                  <a:spcPts val="1000"/>
                </a:spcBef>
                <a:buFont typeface="Arial" panose="020B0604020202020204" pitchFamily="34" charset="0"/>
                <a:buNone/>
                <a:defRPr sz="3200">
                  <a:solidFill>
                    <a:schemeClr val="accent2"/>
                  </a:solidFill>
                  <a:latin typeface="Segoe UI Semibold" panose="020B0702040204020203" pitchFamily="34" charset="0"/>
                  <a:cs typeface="Segoe UI Semibold" panose="020B0702040204020203" pitchFamily="34" charset="0"/>
                </a:defRPr>
              </a:lvl1pPr>
              <a:lvl2pPr indent="0">
                <a:lnSpc>
                  <a:spcPct val="90000"/>
                </a:lnSpc>
                <a:spcBef>
                  <a:spcPts val="500"/>
                </a:spcBef>
                <a:buFont typeface="Arial" panose="020B0604020202020204" pitchFamily="34" charset="0"/>
                <a:buNone/>
                <a:defRPr sz="4400">
                  <a:latin typeface="Segoe UI Light" panose="020B0502040204020203" pitchFamily="34" charset="0"/>
                  <a:cs typeface="Segoe UI Light" panose="020B0502040204020203" pitchFamily="34" charset="0"/>
                </a:defRPr>
              </a:lvl2pPr>
              <a:lvl3pPr indent="0">
                <a:lnSpc>
                  <a:spcPct val="90000"/>
                </a:lnSpc>
                <a:spcBef>
                  <a:spcPts val="500"/>
                </a:spcBef>
                <a:buFont typeface="Arial" panose="020B0604020202020204" pitchFamily="34" charset="0"/>
                <a:buNone/>
                <a:defRPr sz="4000">
                  <a:latin typeface="Segoe UI Light" panose="020B0502040204020203" pitchFamily="34" charset="0"/>
                  <a:cs typeface="Segoe UI Light" panose="020B0502040204020203" pitchFamily="34" charset="0"/>
                </a:defRPr>
              </a:lvl3pPr>
              <a:lvl4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4pPr>
              <a:lvl5pPr indent="0">
                <a:lnSpc>
                  <a:spcPct val="90000"/>
                </a:lnSpc>
                <a:spcBef>
                  <a:spcPts val="500"/>
                </a:spcBef>
                <a:buFont typeface="Arial" panose="020B0604020202020204" pitchFamily="34" charset="0"/>
                <a:buNone/>
                <a:defRPr sz="3600">
                  <a:latin typeface="Segoe UI Light" panose="020B0502040204020203" pitchFamily="34" charset="0"/>
                  <a:cs typeface="Segoe UI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0" cap="none" spc="6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Migrate</a:t>
              </a: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24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2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Innovate</a:t>
              </a:r>
            </a:p>
          </p:txBody>
        </p:sp>
        <p:sp>
          <p:nvSpPr>
            <p:cNvPr id="176" name="Oval 175">
              <a:extLst>
                <a:ext uri="{FF2B5EF4-FFF2-40B4-BE49-F238E27FC236}">
                  <a16:creationId xmlns:a16="http://schemas.microsoft.com/office/drawing/2014/main" id="{B433D0DF-B2BF-41D6-B652-27B50AE40773}"/>
                </a:ext>
              </a:extLst>
            </p:cNvPr>
            <p:cNvSpPr/>
            <p:nvPr/>
          </p:nvSpPr>
          <p:spPr bwMode="auto">
            <a:xfrm>
              <a:off x="588263" y="4458279"/>
              <a:ext cx="1038222" cy="1038222"/>
            </a:xfrm>
            <a:prstGeom prst="ellipse">
              <a:avLst/>
            </a:prstGeom>
            <a:solidFill>
              <a:srgbClr val="0062B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FAF45D9B-90F7-42A4-89A7-34B5D8320694}"/>
                </a:ext>
              </a:extLst>
            </p:cNvPr>
            <p:cNvSpPr/>
            <p:nvPr/>
          </p:nvSpPr>
          <p:spPr bwMode="auto">
            <a:xfrm>
              <a:off x="10568561" y="4458279"/>
              <a:ext cx="1038222" cy="1038222"/>
            </a:xfrm>
            <a:prstGeom prst="ellipse">
              <a:avLst/>
            </a:prstGeom>
            <a:solidFill>
              <a:srgbClr val="0062B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80515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fade">
                                      <p:cBhvr>
                                        <p:cTn id="19"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a:t>Migration Strategies</a:t>
            </a:r>
            <a:br>
              <a:rPr lang="en-US"/>
            </a:br>
            <a:endParaRPr lang="en-US"/>
          </a:p>
        </p:txBody>
      </p:sp>
      <p:sp>
        <p:nvSpPr>
          <p:cNvPr id="22" name="Rectangle 21">
            <a:extLst>
              <a:ext uri="{FF2B5EF4-FFF2-40B4-BE49-F238E27FC236}">
                <a16:creationId xmlns:a16="http://schemas.microsoft.com/office/drawing/2014/main" id="{5777BEE7-AD86-4860-8E21-030C1D089113}"/>
              </a:ext>
            </a:extLst>
          </p:cNvPr>
          <p:cNvSpPr/>
          <p:nvPr/>
        </p:nvSpPr>
        <p:spPr bwMode="auto">
          <a:xfrm>
            <a:off x="9270460" y="1913483"/>
            <a:ext cx="2952905" cy="2913817"/>
          </a:xfrm>
          <a:prstGeom prst="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pPr>
            <a:r>
              <a:rPr lang="en-US" sz="2448" b="1">
                <a:solidFill>
                  <a:srgbClr val="FFFFFF"/>
                </a:solidFill>
                <a:latin typeface="Segoe UI Semilight"/>
                <a:cs typeface="Segoe UI" pitchFamily="34" charset="0"/>
              </a:rPr>
              <a:t>Modernize</a:t>
            </a:r>
            <a:r>
              <a:rPr lang="en-US" sz="2448">
                <a:solidFill>
                  <a:srgbClr val="FFFFFF"/>
                </a:solidFill>
                <a:latin typeface="Segoe UI Semilight"/>
                <a:cs typeface="Segoe UI" pitchFamily="34" charset="0"/>
              </a:rPr>
              <a:t> </a:t>
            </a:r>
          </a:p>
        </p:txBody>
      </p:sp>
      <p:cxnSp>
        <p:nvCxnSpPr>
          <p:cNvPr id="29" name="Connector: Elbow 28">
            <a:extLst>
              <a:ext uri="{FF2B5EF4-FFF2-40B4-BE49-F238E27FC236}">
                <a16:creationId xmlns:a16="http://schemas.microsoft.com/office/drawing/2014/main" id="{114A499C-D955-47B3-A6D3-3A5E869FACEE}"/>
              </a:ext>
            </a:extLst>
          </p:cNvPr>
          <p:cNvCxnSpPr>
            <a:cxnSpLocks/>
            <a:endCxn id="22" idx="2"/>
          </p:cNvCxnSpPr>
          <p:nvPr/>
        </p:nvCxnSpPr>
        <p:spPr>
          <a:xfrm>
            <a:off x="1676902" y="4678128"/>
            <a:ext cx="9070011" cy="149172"/>
          </a:xfrm>
          <a:prstGeom prst="bentConnector4">
            <a:avLst>
              <a:gd name="adj1" fmla="val -6"/>
              <a:gd name="adj2" fmla="val 423519"/>
            </a:avLst>
          </a:prstGeom>
          <a:ln w="28575">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489AF53-570E-4844-81E6-AD4F605EC239}"/>
              </a:ext>
            </a:extLst>
          </p:cNvPr>
          <p:cNvGrpSpPr/>
          <p:nvPr/>
        </p:nvGrpSpPr>
        <p:grpSpPr>
          <a:xfrm>
            <a:off x="5036353" y="6060670"/>
            <a:ext cx="3167190" cy="809008"/>
            <a:chOff x="2713037" y="5628387"/>
            <a:chExt cx="3212188" cy="941558"/>
          </a:xfrm>
        </p:grpSpPr>
        <p:sp>
          <p:nvSpPr>
            <p:cNvPr id="37" name="Rectangle 36">
              <a:extLst>
                <a:ext uri="{FF2B5EF4-FFF2-40B4-BE49-F238E27FC236}">
                  <a16:creationId xmlns:a16="http://schemas.microsoft.com/office/drawing/2014/main" id="{47259405-2270-4C7C-A97A-C016D3E406F3}"/>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0569" rIns="91427" bIns="45713" numCol="1" spcCol="0" rtlCol="0" fromWordArt="0" anchor="b" anchorCtr="0" forceAA="0" compatLnSpc="1">
              <a:prstTxWarp prst="textNoShape">
                <a:avLst/>
              </a:prstTxWarp>
              <a:noAutofit/>
            </a:bodyPr>
            <a:lstStyle/>
            <a:p>
              <a:pPr algn="ctr" defTabSz="895750" fontAlgn="base">
                <a:lnSpc>
                  <a:spcPct val="90000"/>
                </a:lnSpc>
                <a:spcBef>
                  <a:spcPct val="0"/>
                </a:spcBef>
                <a:spcAft>
                  <a:spcPct val="0"/>
                </a:spcAft>
                <a:defRPr/>
              </a:pPr>
              <a:r>
                <a:rPr lang="en-US" sz="1224">
                  <a:solidFill>
                    <a:schemeClr val="tx1"/>
                  </a:solidFill>
                  <a:latin typeface="Segoe UI Semilight"/>
                  <a:ea typeface="Segoe UI" pitchFamily="34" charset="0"/>
                  <a:cs typeface="Segoe UI" pitchFamily="34" charset="0"/>
                </a:rPr>
                <a:t>Take advantage of Azure Services and containers with minimal application &amp; database changes</a:t>
              </a:r>
            </a:p>
          </p:txBody>
        </p:sp>
        <p:cxnSp>
          <p:nvCxnSpPr>
            <p:cNvPr id="38" name="Straight Arrow Connector 37">
              <a:extLst>
                <a:ext uri="{FF2B5EF4-FFF2-40B4-BE49-F238E27FC236}">
                  <a16:creationId xmlns:a16="http://schemas.microsoft.com/office/drawing/2014/main" id="{DEF2B9BC-E825-4767-8084-873A50346A12}"/>
                </a:ext>
              </a:extLst>
            </p:cNvPr>
            <p:cNvCxnSpPr>
              <a:cxnSpLocks/>
            </p:cNvCxnSpPr>
            <p:nvPr/>
          </p:nvCxnSpPr>
          <p:spPr>
            <a:xfrm>
              <a:off x="3684164" y="5829963"/>
              <a:ext cx="1269935" cy="0"/>
            </a:xfrm>
            <a:prstGeom prst="straightConnector1">
              <a:avLst/>
            </a:prstGeom>
            <a:ln w="38100">
              <a:solidFill>
                <a:srgbClr val="008DB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1C2D0D8-766C-4F15-A770-6060FF2BA934}"/>
              </a:ext>
            </a:extLst>
          </p:cNvPr>
          <p:cNvGrpSpPr/>
          <p:nvPr/>
        </p:nvGrpSpPr>
        <p:grpSpPr>
          <a:xfrm>
            <a:off x="8737311" y="6050578"/>
            <a:ext cx="2668280" cy="809008"/>
            <a:chOff x="5761037" y="5737225"/>
            <a:chExt cx="3276599" cy="960438"/>
          </a:xfrm>
        </p:grpSpPr>
        <p:sp>
          <p:nvSpPr>
            <p:cNvPr id="35" name="Rectangle 34">
              <a:extLst>
                <a:ext uri="{FF2B5EF4-FFF2-40B4-BE49-F238E27FC236}">
                  <a16:creationId xmlns:a16="http://schemas.microsoft.com/office/drawing/2014/main" id="{EDED6A5B-1944-48CF-BE90-7C8902552F1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b" anchorCtr="0" forceAA="0" compatLnSpc="1">
              <a:prstTxWarp prst="textNoShape">
                <a:avLst/>
              </a:prstTxWarp>
              <a:noAutofit/>
            </a:bodyPr>
            <a:lstStyle/>
            <a:p>
              <a:pPr algn="ctr" defTabSz="895750" fontAlgn="base">
                <a:lnSpc>
                  <a:spcPct val="90000"/>
                </a:lnSpc>
                <a:spcBef>
                  <a:spcPct val="0"/>
                </a:spcBef>
                <a:spcAft>
                  <a:spcPct val="0"/>
                </a:spcAft>
                <a:defRPr/>
              </a:pPr>
              <a:r>
                <a:rPr lang="en-US" sz="1224">
                  <a:solidFill>
                    <a:schemeClr val="tx1"/>
                  </a:solidFill>
                  <a:latin typeface="Segoe UI Semilight"/>
                  <a:ea typeface="Segoe UI" pitchFamily="34" charset="0"/>
                  <a:cs typeface="Segoe UI" pitchFamily="34" charset="0"/>
                </a:rPr>
                <a:t>Architected for the cloud</a:t>
              </a:r>
            </a:p>
            <a:p>
              <a:pPr algn="ctr" defTabSz="895750" fontAlgn="base">
                <a:lnSpc>
                  <a:spcPct val="90000"/>
                </a:lnSpc>
                <a:spcBef>
                  <a:spcPct val="0"/>
                </a:spcBef>
                <a:spcAft>
                  <a:spcPct val="0"/>
                </a:spcAft>
                <a:defRPr/>
              </a:pPr>
              <a:r>
                <a:rPr lang="en-US" sz="1224">
                  <a:solidFill>
                    <a:schemeClr val="tx1"/>
                  </a:solidFill>
                  <a:latin typeface="Segoe UI Semilight"/>
                  <a:ea typeface="Segoe UI" pitchFamily="34" charset="0"/>
                  <a:cs typeface="Segoe UI" pitchFamily="34" charset="0"/>
                </a:rPr>
                <a:t>Modernize/refactor/rewrite</a:t>
              </a:r>
            </a:p>
          </p:txBody>
        </p:sp>
        <p:cxnSp>
          <p:nvCxnSpPr>
            <p:cNvPr id="36" name="Straight Arrow Connector 35">
              <a:extLst>
                <a:ext uri="{FF2B5EF4-FFF2-40B4-BE49-F238E27FC236}">
                  <a16:creationId xmlns:a16="http://schemas.microsoft.com/office/drawing/2014/main" id="{B04DB16B-257B-41BE-99AB-D951820AC555}"/>
                </a:ext>
              </a:extLst>
            </p:cNvPr>
            <p:cNvCxnSpPr>
              <a:cxnSpLocks/>
            </p:cNvCxnSpPr>
            <p:nvPr/>
          </p:nvCxnSpPr>
          <p:spPr>
            <a:xfrm>
              <a:off x="6751636" y="5935662"/>
              <a:ext cx="1295400" cy="0"/>
            </a:xfrm>
            <a:prstGeom prst="straightConnector1">
              <a:avLst/>
            </a:prstGeom>
            <a:ln w="38100">
              <a:solidFill>
                <a:schemeClr val="accent2">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202DA35-2C36-4F00-8369-24DBFD4C3333}"/>
              </a:ext>
            </a:extLst>
          </p:cNvPr>
          <p:cNvGrpSpPr/>
          <p:nvPr/>
        </p:nvGrpSpPr>
        <p:grpSpPr>
          <a:xfrm>
            <a:off x="1425778" y="6060670"/>
            <a:ext cx="3060908" cy="809008"/>
            <a:chOff x="2713037" y="5628387"/>
            <a:chExt cx="3212188" cy="941558"/>
          </a:xfrm>
        </p:grpSpPr>
        <p:sp>
          <p:nvSpPr>
            <p:cNvPr id="41" name="Rectangle 40">
              <a:extLst>
                <a:ext uri="{FF2B5EF4-FFF2-40B4-BE49-F238E27FC236}">
                  <a16:creationId xmlns:a16="http://schemas.microsoft.com/office/drawing/2014/main" id="{F369809A-6DBE-46B7-9E7E-E2F29AEEA7B2}"/>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b" anchorCtr="0" forceAA="0" compatLnSpc="1">
              <a:prstTxWarp prst="textNoShape">
                <a:avLst/>
              </a:prstTxWarp>
              <a:noAutofit/>
            </a:bodyPr>
            <a:lstStyle/>
            <a:p>
              <a:pPr algn="ctr" defTabSz="895750" fontAlgn="base">
                <a:lnSpc>
                  <a:spcPct val="90000"/>
                </a:lnSpc>
                <a:spcBef>
                  <a:spcPct val="0"/>
                </a:spcBef>
                <a:spcAft>
                  <a:spcPct val="0"/>
                </a:spcAft>
                <a:defRPr/>
              </a:pPr>
              <a:r>
                <a:rPr lang="en-US" sz="1224">
                  <a:solidFill>
                    <a:schemeClr val="tx1"/>
                  </a:solidFill>
                  <a:latin typeface="Segoe UI Semilight"/>
                  <a:ea typeface="Segoe UI" pitchFamily="34" charset="0"/>
                  <a:cs typeface="Segoe UI" pitchFamily="34" charset="0"/>
                </a:rPr>
                <a:t>No application or database changes; servers are migrated</a:t>
              </a:r>
            </a:p>
          </p:txBody>
        </p:sp>
        <p:cxnSp>
          <p:nvCxnSpPr>
            <p:cNvPr id="42" name="Straight Arrow Connector 41">
              <a:extLst>
                <a:ext uri="{FF2B5EF4-FFF2-40B4-BE49-F238E27FC236}">
                  <a16:creationId xmlns:a16="http://schemas.microsoft.com/office/drawing/2014/main" id="{A58802B1-3A96-4076-BEA3-15E44158CE99}"/>
                </a:ext>
              </a:extLst>
            </p:cNvPr>
            <p:cNvCxnSpPr>
              <a:cxnSpLocks/>
            </p:cNvCxnSpPr>
            <p:nvPr/>
          </p:nvCxnSpPr>
          <p:spPr>
            <a:xfrm>
              <a:off x="3684164" y="5829963"/>
              <a:ext cx="1269935" cy="0"/>
            </a:xfrm>
            <a:prstGeom prst="straightConnector1">
              <a:avLst/>
            </a:prstGeom>
            <a:ln w="3810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99B12C9-8A6F-44B9-B318-BC339D0F26F0}"/>
              </a:ext>
            </a:extLst>
          </p:cNvPr>
          <p:cNvSpPr/>
          <p:nvPr/>
        </p:nvSpPr>
        <p:spPr bwMode="auto">
          <a:xfrm>
            <a:off x="6275249" y="1909316"/>
            <a:ext cx="2875892" cy="2919581"/>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Optimize</a:t>
            </a:r>
          </a:p>
        </p:txBody>
      </p:sp>
      <p:grpSp>
        <p:nvGrpSpPr>
          <p:cNvPr id="67" name="Group 66">
            <a:extLst>
              <a:ext uri="{FF2B5EF4-FFF2-40B4-BE49-F238E27FC236}">
                <a16:creationId xmlns:a16="http://schemas.microsoft.com/office/drawing/2014/main" id="{0B7EAF21-E79E-4E14-93B7-01DABF69FEED}"/>
              </a:ext>
            </a:extLst>
          </p:cNvPr>
          <p:cNvGrpSpPr/>
          <p:nvPr/>
        </p:nvGrpSpPr>
        <p:grpSpPr>
          <a:xfrm>
            <a:off x="3360651" y="1913524"/>
            <a:ext cx="2804573" cy="2999574"/>
            <a:chOff x="3283952" y="1979614"/>
            <a:chExt cx="2861622" cy="2801425"/>
          </a:xfrm>
          <a:solidFill>
            <a:srgbClr val="0078D7">
              <a:lumMod val="75000"/>
            </a:srgbClr>
          </a:solidFill>
        </p:grpSpPr>
        <p:sp>
          <p:nvSpPr>
            <p:cNvPr id="69" name="Rectangle 68">
              <a:extLst>
                <a:ext uri="{FF2B5EF4-FFF2-40B4-BE49-F238E27FC236}">
                  <a16:creationId xmlns:a16="http://schemas.microsoft.com/office/drawing/2014/main" id="{7EF7C5C3-9712-4359-8A7F-4FDC1F34C96A}"/>
                </a:ext>
              </a:extLst>
            </p:cNvPr>
            <p:cNvSpPr/>
            <p:nvPr/>
          </p:nvSpPr>
          <p:spPr bwMode="auto">
            <a:xfrm>
              <a:off x="3283952" y="3427413"/>
              <a:ext cx="2861622" cy="135362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229F4E8-A154-45CA-A187-B0DE039FE13D}"/>
                </a:ext>
              </a:extLst>
            </p:cNvPr>
            <p:cNvSpPr/>
            <p:nvPr/>
          </p:nvSpPr>
          <p:spPr bwMode="auto">
            <a:xfrm>
              <a:off x="3283952" y="1979614"/>
              <a:ext cx="2861622" cy="2725224"/>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Migrate</a:t>
              </a:r>
            </a:p>
          </p:txBody>
        </p:sp>
      </p:grpSp>
      <p:cxnSp>
        <p:nvCxnSpPr>
          <p:cNvPr id="23" name="Connector: Elbow 22">
            <a:extLst>
              <a:ext uri="{FF2B5EF4-FFF2-40B4-BE49-F238E27FC236}">
                <a16:creationId xmlns:a16="http://schemas.microsoft.com/office/drawing/2014/main" id="{2B7383C6-EC15-429D-B6FD-2D9A3DBCA453}"/>
              </a:ext>
            </a:extLst>
          </p:cNvPr>
          <p:cNvCxnSpPr>
            <a:cxnSpLocks/>
            <a:endCxn id="69" idx="2"/>
          </p:cNvCxnSpPr>
          <p:nvPr/>
        </p:nvCxnSpPr>
        <p:spPr>
          <a:xfrm>
            <a:off x="2142506" y="4701561"/>
            <a:ext cx="2620432" cy="211537"/>
          </a:xfrm>
          <a:prstGeom prst="bentConnector4">
            <a:avLst>
              <a:gd name="adj1" fmla="val -20"/>
              <a:gd name="adj2" fmla="val 160037"/>
            </a:avLst>
          </a:prstGeom>
          <a:ln w="28575">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2A1CACB-1D2C-4647-A02B-B313A842238D}"/>
              </a:ext>
            </a:extLst>
          </p:cNvPr>
          <p:cNvCxnSpPr>
            <a:cxnSpLocks/>
            <a:endCxn id="66" idx="2"/>
          </p:cNvCxnSpPr>
          <p:nvPr/>
        </p:nvCxnSpPr>
        <p:spPr>
          <a:xfrm>
            <a:off x="1952747" y="4694923"/>
            <a:ext cx="5760448" cy="133974"/>
          </a:xfrm>
          <a:prstGeom prst="bentConnector4">
            <a:avLst>
              <a:gd name="adj1" fmla="val 39"/>
              <a:gd name="adj2" fmla="val 336986"/>
            </a:avLst>
          </a:prstGeom>
          <a:ln w="28575">
            <a:solidFill>
              <a:srgbClr val="008DB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B2AD979-8EFC-46AA-96A8-017DBD576B45}"/>
              </a:ext>
            </a:extLst>
          </p:cNvPr>
          <p:cNvSpPr txBox="1"/>
          <p:nvPr/>
        </p:nvSpPr>
        <p:spPr>
          <a:xfrm>
            <a:off x="476221" y="3849094"/>
            <a:ext cx="2915855" cy="82461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873" dirty="0">
                <a:latin typeface="Segoe UI Semilight (Body)"/>
                <a:cs typeface="Segoe UI Light" panose="020B0502040204020203" pitchFamily="34" charset="0"/>
              </a:rPr>
              <a:t>Existing On-Prem </a:t>
            </a:r>
            <a:br>
              <a:rPr lang="en-US" sz="1873" dirty="0">
                <a:latin typeface="Segoe UI Semilight (Body)"/>
                <a:cs typeface="Segoe UI Light" panose="020B0502040204020203" pitchFamily="34" charset="0"/>
              </a:rPr>
            </a:br>
            <a:r>
              <a:rPr lang="en-US" sz="1873" dirty="0">
                <a:latin typeface="Segoe UI Semilight (Body)"/>
                <a:cs typeface="Segoe UI Light" panose="020B0502040204020203" pitchFamily="34" charset="0"/>
              </a:rPr>
              <a:t>applications / databases</a:t>
            </a:r>
          </a:p>
        </p:txBody>
      </p:sp>
      <p:sp>
        <p:nvSpPr>
          <p:cNvPr id="47" name="PC1_E977">
            <a:extLst>
              <a:ext uri="{FF2B5EF4-FFF2-40B4-BE49-F238E27FC236}">
                <a16:creationId xmlns:a16="http://schemas.microsoft.com/office/drawing/2014/main" id="{EC7A4CEF-ED09-4E12-99FF-77298C8E984D}"/>
              </a:ext>
            </a:extLst>
          </p:cNvPr>
          <p:cNvSpPr>
            <a:spLocks noChangeAspect="1" noEditPoints="1"/>
          </p:cNvSpPr>
          <p:nvPr/>
        </p:nvSpPr>
        <p:spPr bwMode="auto">
          <a:xfrm>
            <a:off x="1179237" y="2757140"/>
            <a:ext cx="1281330" cy="102546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193292849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5F517-7A1E-442A-91B5-768B79644D23}"/>
              </a:ext>
            </a:extLst>
          </p:cNvPr>
          <p:cNvSpPr>
            <a:spLocks noGrp="1"/>
          </p:cNvSpPr>
          <p:nvPr>
            <p:ph type="title"/>
          </p:nvPr>
        </p:nvSpPr>
        <p:spPr/>
        <p:txBody>
          <a:bodyPr/>
          <a:lstStyle/>
          <a:p>
            <a:r>
              <a:rPr lang="en-US"/>
              <a:t>Migration Strategy Cost/Duration</a:t>
            </a:r>
          </a:p>
        </p:txBody>
      </p:sp>
      <p:sp>
        <p:nvSpPr>
          <p:cNvPr id="46" name="Rectangle 45">
            <a:extLst>
              <a:ext uri="{FF2B5EF4-FFF2-40B4-BE49-F238E27FC236}">
                <a16:creationId xmlns:a16="http://schemas.microsoft.com/office/drawing/2014/main" id="{BF05CDDE-198B-47D4-BA32-47F3D7EA188F}"/>
              </a:ext>
            </a:extLst>
          </p:cNvPr>
          <p:cNvSpPr/>
          <p:nvPr/>
        </p:nvSpPr>
        <p:spPr bwMode="auto">
          <a:xfrm>
            <a:off x="5595930" y="2377325"/>
            <a:ext cx="2150692" cy="2072956"/>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Optimize</a:t>
            </a:r>
          </a:p>
        </p:txBody>
      </p:sp>
      <p:sp>
        <p:nvSpPr>
          <p:cNvPr id="50" name="Rectangle 49">
            <a:extLst>
              <a:ext uri="{FF2B5EF4-FFF2-40B4-BE49-F238E27FC236}">
                <a16:creationId xmlns:a16="http://schemas.microsoft.com/office/drawing/2014/main" id="{BA9E493C-6667-4CA2-90EE-DDCF620CD57B}"/>
              </a:ext>
            </a:extLst>
          </p:cNvPr>
          <p:cNvSpPr/>
          <p:nvPr/>
        </p:nvSpPr>
        <p:spPr bwMode="auto">
          <a:xfrm>
            <a:off x="2749696" y="3785152"/>
            <a:ext cx="2097356" cy="2071823"/>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br>
              <a:rPr lang="en-US" sz="244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44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Migrate</a:t>
            </a:r>
            <a:endParaRPr lang="en-US" sz="1873"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endParaRPr>
          </a:p>
          <a:p>
            <a:pPr algn="ctr" defTabSz="895922"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5" name="Rectangle 54">
            <a:extLst>
              <a:ext uri="{FF2B5EF4-FFF2-40B4-BE49-F238E27FC236}">
                <a16:creationId xmlns:a16="http://schemas.microsoft.com/office/drawing/2014/main" id="{ECD0DB2F-EBFF-4AAE-9B79-AA437282CAB7}"/>
              </a:ext>
            </a:extLst>
          </p:cNvPr>
          <p:cNvSpPr/>
          <p:nvPr/>
        </p:nvSpPr>
        <p:spPr bwMode="auto">
          <a:xfrm>
            <a:off x="8495499" y="1261878"/>
            <a:ext cx="2208281" cy="2068863"/>
          </a:xfrm>
          <a:prstGeom prst="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pPr>
            <a:r>
              <a:rPr lang="en-US" sz="2448">
                <a:solidFill>
                  <a:srgbClr val="FFFFFF"/>
                </a:solidFill>
                <a:latin typeface="Segoe UI Semibold" panose="020B0702040204020203" pitchFamily="34" charset="0"/>
                <a:cs typeface="Segoe UI Semibold" panose="020B0702040204020203" pitchFamily="34" charset="0"/>
              </a:rPr>
              <a:t>Modernize</a:t>
            </a:r>
          </a:p>
        </p:txBody>
      </p:sp>
      <p:sp>
        <p:nvSpPr>
          <p:cNvPr id="37" name="Speech Bubble: Rectangle with Corners Rounded 36">
            <a:extLst>
              <a:ext uri="{FF2B5EF4-FFF2-40B4-BE49-F238E27FC236}">
                <a16:creationId xmlns:a16="http://schemas.microsoft.com/office/drawing/2014/main" id="{7E2AB313-9408-4CC0-8557-225F918C5618}"/>
              </a:ext>
            </a:extLst>
          </p:cNvPr>
          <p:cNvSpPr/>
          <p:nvPr/>
        </p:nvSpPr>
        <p:spPr bwMode="auto">
          <a:xfrm>
            <a:off x="5156942" y="5172062"/>
            <a:ext cx="2142158" cy="734531"/>
          </a:xfrm>
          <a:prstGeom prst="wedgeRoundRectCallout">
            <a:avLst>
              <a:gd name="adj1" fmla="val -61479"/>
              <a:gd name="adj2" fmla="val -36187"/>
              <a:gd name="adj3" fmla="val 16667"/>
            </a:avLst>
          </a:prstGeom>
          <a:solidFill>
            <a:schemeClr val="bg1"/>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24">
                <a:solidFill>
                  <a:schemeClr val="tx1"/>
                </a:solidFill>
                <a:latin typeface="Segoe UI Semilight" panose="020B0402040204020203" pitchFamily="34" charset="0"/>
                <a:ea typeface="Segoe UI" pitchFamily="34" charset="0"/>
                <a:cs typeface="Segoe UI Semilight" panose="020B0402040204020203" pitchFamily="34" charset="0"/>
              </a:rPr>
              <a:t>Rapid datacenter exit, mergers and acquisitions, divestitures</a:t>
            </a:r>
          </a:p>
        </p:txBody>
      </p:sp>
      <p:sp>
        <p:nvSpPr>
          <p:cNvPr id="38" name="Speech Bubble: Rectangle with Corners Rounded 37">
            <a:extLst>
              <a:ext uri="{FF2B5EF4-FFF2-40B4-BE49-F238E27FC236}">
                <a16:creationId xmlns:a16="http://schemas.microsoft.com/office/drawing/2014/main" id="{FC9C3C49-08E6-4F2B-85E8-F2A2709A5A2C}"/>
              </a:ext>
            </a:extLst>
          </p:cNvPr>
          <p:cNvSpPr/>
          <p:nvPr/>
        </p:nvSpPr>
        <p:spPr bwMode="auto">
          <a:xfrm>
            <a:off x="9599639" y="3682397"/>
            <a:ext cx="2208281" cy="767884"/>
          </a:xfrm>
          <a:prstGeom prst="wedgeRoundRectCallout">
            <a:avLst>
              <a:gd name="adj1" fmla="val -35927"/>
              <a:gd name="adj2" fmla="val -105791"/>
              <a:gd name="adj3" fmla="val 16667"/>
            </a:avLst>
          </a:prstGeom>
          <a:solidFill>
            <a:schemeClr val="bg1"/>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24">
                <a:solidFill>
                  <a:schemeClr val="tx1"/>
                </a:solidFill>
                <a:latin typeface="Segoe UI Semilight" panose="020B0402040204020203" pitchFamily="34" charset="0"/>
                <a:cs typeface="Segoe UI Semilight" panose="020B0402040204020203" pitchFamily="34" charset="0"/>
              </a:rPr>
              <a:t>Strategic initiatives that are enabling innovation, insights and artificial intelligence</a:t>
            </a:r>
          </a:p>
        </p:txBody>
      </p:sp>
      <p:sp>
        <p:nvSpPr>
          <p:cNvPr id="40" name="Speech Bubble: Rectangle with Corners Rounded 39">
            <a:extLst>
              <a:ext uri="{FF2B5EF4-FFF2-40B4-BE49-F238E27FC236}">
                <a16:creationId xmlns:a16="http://schemas.microsoft.com/office/drawing/2014/main" id="{259574FC-05AB-4557-8156-D0060CCA4571}"/>
              </a:ext>
            </a:extLst>
          </p:cNvPr>
          <p:cNvSpPr/>
          <p:nvPr/>
        </p:nvSpPr>
        <p:spPr bwMode="auto">
          <a:xfrm>
            <a:off x="3193616" y="2028619"/>
            <a:ext cx="2142158" cy="795108"/>
          </a:xfrm>
          <a:prstGeom prst="wedgeRoundRectCallout">
            <a:avLst>
              <a:gd name="adj1" fmla="val 57954"/>
              <a:gd name="adj2" fmla="val 29492"/>
              <a:gd name="adj3" fmla="val 16667"/>
            </a:avLst>
          </a:prstGeom>
          <a:solidFill>
            <a:schemeClr val="bg1"/>
          </a:solidFill>
          <a:ln>
            <a:solidFill>
              <a:srgbClr val="008D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24">
                <a:solidFill>
                  <a:schemeClr val="tx1"/>
                </a:solidFill>
                <a:latin typeface="Segoe UI Semilight" panose="020B0402040204020203" pitchFamily="34" charset="0"/>
                <a:cs typeface="Segoe UI Semilight" panose="020B0402040204020203" pitchFamily="34" charset="0"/>
              </a:rPr>
              <a:t>Initiatives led by need of productivity and agility improvement  </a:t>
            </a:r>
            <a:endParaRPr lang="en-US" sz="1224">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17" name="PC1_E977">
            <a:extLst>
              <a:ext uri="{FF2B5EF4-FFF2-40B4-BE49-F238E27FC236}">
                <a16:creationId xmlns:a16="http://schemas.microsoft.com/office/drawing/2014/main" id="{3D66E073-9EC9-4854-A5D6-27C24E8C6335}"/>
              </a:ext>
            </a:extLst>
          </p:cNvPr>
          <p:cNvSpPr>
            <a:spLocks noChangeAspect="1" noEditPoints="1"/>
          </p:cNvSpPr>
          <p:nvPr/>
        </p:nvSpPr>
        <p:spPr bwMode="auto">
          <a:xfrm>
            <a:off x="1217156" y="5266237"/>
            <a:ext cx="939285" cy="75172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sp>
        <p:nvSpPr>
          <p:cNvPr id="18" name="TextBox 17">
            <a:extLst>
              <a:ext uri="{FF2B5EF4-FFF2-40B4-BE49-F238E27FC236}">
                <a16:creationId xmlns:a16="http://schemas.microsoft.com/office/drawing/2014/main" id="{582F6082-0980-4A83-94CD-FF8B22C5B947}"/>
              </a:ext>
            </a:extLst>
          </p:cNvPr>
          <p:cNvSpPr txBox="1"/>
          <p:nvPr/>
        </p:nvSpPr>
        <p:spPr>
          <a:xfrm>
            <a:off x="853343" y="5997166"/>
            <a:ext cx="1569952" cy="98699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632">
                <a:solidFill>
                  <a:schemeClr val="tx1">
                    <a:lumMod val="75000"/>
                  </a:schemeClr>
                </a:solidFill>
                <a:latin typeface="Segoe UI Semilight" panose="020B0402040204020203" pitchFamily="34" charset="0"/>
                <a:cs typeface="Segoe UI Semilight" panose="020B0402040204020203" pitchFamily="34" charset="0"/>
              </a:rPr>
              <a:t>Existing On-Prem </a:t>
            </a:r>
            <a:br>
              <a:rPr lang="en-US" sz="1632">
                <a:solidFill>
                  <a:schemeClr val="tx1">
                    <a:lumMod val="75000"/>
                  </a:schemeClr>
                </a:solidFill>
                <a:latin typeface="Segoe UI Semilight" panose="020B0402040204020203" pitchFamily="34" charset="0"/>
                <a:cs typeface="Segoe UI Semilight" panose="020B0402040204020203" pitchFamily="34" charset="0"/>
              </a:rPr>
            </a:br>
            <a:r>
              <a:rPr lang="en-US" sz="1632">
                <a:solidFill>
                  <a:schemeClr val="tx1">
                    <a:lumMod val="75000"/>
                  </a:schemeClr>
                </a:solidFill>
                <a:latin typeface="Segoe UI Semilight" panose="020B0402040204020203" pitchFamily="34" charset="0"/>
                <a:cs typeface="Segoe UI Semilight" panose="020B0402040204020203" pitchFamily="34" charset="0"/>
              </a:rPr>
              <a:t>applications</a:t>
            </a:r>
          </a:p>
        </p:txBody>
      </p:sp>
      <p:sp>
        <p:nvSpPr>
          <p:cNvPr id="16" name="Arrow: Right 15">
            <a:extLst>
              <a:ext uri="{FF2B5EF4-FFF2-40B4-BE49-F238E27FC236}">
                <a16:creationId xmlns:a16="http://schemas.microsoft.com/office/drawing/2014/main" id="{07890E50-D911-49AF-92E9-848B10C84D1C}"/>
              </a:ext>
            </a:extLst>
          </p:cNvPr>
          <p:cNvSpPr/>
          <p:nvPr/>
        </p:nvSpPr>
        <p:spPr bwMode="auto">
          <a:xfrm rot="16200000">
            <a:off x="-367357" y="2643009"/>
            <a:ext cx="3829628" cy="939287"/>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a:solidFill>
                  <a:schemeClr val="tx1"/>
                </a:solidFill>
                <a:latin typeface="Segoe UI Semibold" panose="020B0702040204020203" pitchFamily="34" charset="0"/>
                <a:ea typeface="Segoe UI" pitchFamily="34" charset="0"/>
                <a:cs typeface="Segoe UI Semibold" panose="020B0702040204020203" pitchFamily="34" charset="0"/>
              </a:rPr>
              <a:t>Cost</a:t>
            </a:r>
          </a:p>
        </p:txBody>
      </p:sp>
      <p:sp>
        <p:nvSpPr>
          <p:cNvPr id="20" name="Arrow: Right 19">
            <a:extLst>
              <a:ext uri="{FF2B5EF4-FFF2-40B4-BE49-F238E27FC236}">
                <a16:creationId xmlns:a16="http://schemas.microsoft.com/office/drawing/2014/main" id="{F213B4AE-36E1-4B65-9E83-1F2AB5D87BEB}"/>
              </a:ext>
            </a:extLst>
          </p:cNvPr>
          <p:cNvSpPr/>
          <p:nvPr/>
        </p:nvSpPr>
        <p:spPr bwMode="auto">
          <a:xfrm>
            <a:off x="2787108" y="5891993"/>
            <a:ext cx="8796023" cy="926406"/>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040">
                <a:solidFill>
                  <a:schemeClr val="tx1"/>
                </a:solidFill>
                <a:latin typeface="Segoe UI Semibold" panose="020B0702040204020203" pitchFamily="34" charset="0"/>
                <a:ea typeface="Segoe UI" pitchFamily="34" charset="0"/>
                <a:cs typeface="Segoe UI Semibold" panose="020B0702040204020203" pitchFamily="34" charset="0"/>
              </a:rPr>
              <a:t>Duration</a:t>
            </a:r>
          </a:p>
        </p:txBody>
      </p:sp>
    </p:spTree>
    <p:extLst>
      <p:ext uri="{BB962C8B-B14F-4D97-AF65-F5344CB8AC3E}">
        <p14:creationId xmlns:p14="http://schemas.microsoft.com/office/powerpoint/2010/main" val="384548017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5BCB3-135B-4AD3-9E05-2DD2FD82E043}"/>
              </a:ext>
            </a:extLst>
          </p:cNvPr>
          <p:cNvSpPr>
            <a:spLocks noGrp="1"/>
          </p:cNvSpPr>
          <p:nvPr>
            <p:ph type="title"/>
          </p:nvPr>
        </p:nvSpPr>
        <p:spPr/>
        <p:txBody>
          <a:bodyPr/>
          <a:lstStyle/>
          <a:p>
            <a:r>
              <a:rPr lang="en-US"/>
              <a:t>Migrate</a:t>
            </a:r>
            <a:br>
              <a:rPr lang="en-US"/>
            </a:br>
            <a:r>
              <a:rPr lang="en-US" sz="1836" err="1"/>
              <a:t>Migrate</a:t>
            </a:r>
            <a:r>
              <a:rPr lang="en-US" sz="1836"/>
              <a:t> your on-premises servers to IaaS</a:t>
            </a:r>
            <a:endParaRPr lang="en-US"/>
          </a:p>
        </p:txBody>
      </p:sp>
      <p:grpSp>
        <p:nvGrpSpPr>
          <p:cNvPr id="18" name="Group 17">
            <a:extLst>
              <a:ext uri="{FF2B5EF4-FFF2-40B4-BE49-F238E27FC236}">
                <a16:creationId xmlns:a16="http://schemas.microsoft.com/office/drawing/2014/main" id="{32C3EC30-FD65-43ED-897D-0BFE4EE7DF0D}"/>
              </a:ext>
            </a:extLst>
          </p:cNvPr>
          <p:cNvGrpSpPr/>
          <p:nvPr/>
        </p:nvGrpSpPr>
        <p:grpSpPr>
          <a:xfrm>
            <a:off x="6926135" y="123928"/>
            <a:ext cx="5278269" cy="6120469"/>
            <a:chOff x="6790080" y="121509"/>
            <a:chExt cx="5175243" cy="6001005"/>
          </a:xfrm>
        </p:grpSpPr>
        <p:sp>
          <p:nvSpPr>
            <p:cNvPr id="20" name="Rectangle 19">
              <a:extLst>
                <a:ext uri="{FF2B5EF4-FFF2-40B4-BE49-F238E27FC236}">
                  <a16:creationId xmlns:a16="http://schemas.microsoft.com/office/drawing/2014/main" id="{44D2C17F-8383-4077-81F1-ACDA0AA7C388}"/>
                </a:ext>
              </a:extLst>
            </p:cNvPr>
            <p:cNvSpPr/>
            <p:nvPr/>
          </p:nvSpPr>
          <p:spPr bwMode="auto">
            <a:xfrm>
              <a:off x="6906600" y="2189336"/>
              <a:ext cx="5045619" cy="1240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cs typeface="Segoe UI" pitchFamily="34" charset="0"/>
                </a:rPr>
                <a:t>No re-architect or new code</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cs typeface="Segoe UI" pitchFamily="34" charset="0"/>
                </a:rPr>
                <a:t>Least effort for quick migration</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cs typeface="Segoe UI" pitchFamily="34" charset="0"/>
                </a:rPr>
                <a:t>Supported on the least common denominator</a:t>
              </a:r>
            </a:p>
          </p:txBody>
        </p:sp>
        <p:sp>
          <p:nvSpPr>
            <p:cNvPr id="21" name="Rectangle 20">
              <a:extLst>
                <a:ext uri="{FF2B5EF4-FFF2-40B4-BE49-F238E27FC236}">
                  <a16:creationId xmlns:a16="http://schemas.microsoft.com/office/drawing/2014/main" id="{464D9455-3495-4CB8-970B-F98666C5EFBE}"/>
                </a:ext>
              </a:extLst>
            </p:cNvPr>
            <p:cNvSpPr/>
            <p:nvPr/>
          </p:nvSpPr>
          <p:spPr bwMode="auto">
            <a:xfrm>
              <a:off x="6906063" y="1758263"/>
              <a:ext cx="5048978" cy="431074"/>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Benefits</a:t>
              </a:r>
            </a:p>
          </p:txBody>
        </p:sp>
        <p:sp>
          <p:nvSpPr>
            <p:cNvPr id="22" name="Rectangle 21">
              <a:extLst>
                <a:ext uri="{FF2B5EF4-FFF2-40B4-BE49-F238E27FC236}">
                  <a16:creationId xmlns:a16="http://schemas.microsoft.com/office/drawing/2014/main" id="{0AE073A4-6A27-4BE5-974A-DBE6BE29030A}"/>
                </a:ext>
              </a:extLst>
            </p:cNvPr>
            <p:cNvSpPr/>
            <p:nvPr/>
          </p:nvSpPr>
          <p:spPr bwMode="auto">
            <a:xfrm>
              <a:off x="6911397" y="4110493"/>
              <a:ext cx="5045619" cy="1240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cs typeface="Segoe UI" pitchFamily="34" charset="0"/>
                </a:rPr>
                <a:t>Same operations as on-prem datacenter for the applications / databases</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cs typeface="Segoe UI" pitchFamily="34" charset="0"/>
                </a:rPr>
                <a:t>Rapid Migration requires dedicated high-speed connection</a:t>
              </a:r>
            </a:p>
          </p:txBody>
        </p:sp>
        <p:sp>
          <p:nvSpPr>
            <p:cNvPr id="23" name="Rectangle 22">
              <a:extLst>
                <a:ext uri="{FF2B5EF4-FFF2-40B4-BE49-F238E27FC236}">
                  <a16:creationId xmlns:a16="http://schemas.microsoft.com/office/drawing/2014/main" id="{9F297D0C-D47F-4443-936D-200E70269926}"/>
                </a:ext>
              </a:extLst>
            </p:cNvPr>
            <p:cNvSpPr/>
            <p:nvPr/>
          </p:nvSpPr>
          <p:spPr bwMode="auto">
            <a:xfrm>
              <a:off x="6906062" y="3679420"/>
              <a:ext cx="5053776" cy="431074"/>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Considerations</a:t>
              </a:r>
            </a:p>
          </p:txBody>
        </p:sp>
        <p:sp>
          <p:nvSpPr>
            <p:cNvPr id="30" name="Arrow: Right 29">
              <a:extLst>
                <a:ext uri="{FF2B5EF4-FFF2-40B4-BE49-F238E27FC236}">
                  <a16:creationId xmlns:a16="http://schemas.microsoft.com/office/drawing/2014/main" id="{F2D5CD8B-6C52-4CAC-90EA-12D8320A4788}"/>
                </a:ext>
              </a:extLst>
            </p:cNvPr>
            <p:cNvSpPr/>
            <p:nvPr/>
          </p:nvSpPr>
          <p:spPr bwMode="auto">
            <a:xfrm>
              <a:off x="9018904" y="833260"/>
              <a:ext cx="766167" cy="385831"/>
            </a:xfrm>
            <a:prstGeom prst="rightArrow">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DD5E6B37-5E96-4F51-ADBF-8E25BEDEE3F3}"/>
                </a:ext>
              </a:extLst>
            </p:cNvPr>
            <p:cNvGrpSpPr/>
            <p:nvPr/>
          </p:nvGrpSpPr>
          <p:grpSpPr>
            <a:xfrm>
              <a:off x="6790080" y="121510"/>
              <a:ext cx="2552530" cy="1511879"/>
              <a:chOff x="6926235" y="525462"/>
              <a:chExt cx="2603714" cy="1542195"/>
            </a:xfrm>
          </p:grpSpPr>
          <p:sp>
            <p:nvSpPr>
              <p:cNvPr id="27" name="Rectangle 26">
                <a:extLst>
                  <a:ext uri="{FF2B5EF4-FFF2-40B4-BE49-F238E27FC236}">
                    <a16:creationId xmlns:a16="http://schemas.microsoft.com/office/drawing/2014/main" id="{2EBC4AFA-E1AA-45C4-BF6C-7549A02A6CDB}"/>
                  </a:ext>
                </a:extLst>
              </p:cNvPr>
              <p:cNvSpPr/>
              <p:nvPr/>
            </p:nvSpPr>
            <p:spPr bwMode="auto">
              <a:xfrm>
                <a:off x="6926235" y="525462"/>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32">
                    <a:solidFill>
                      <a:schemeClr val="tx1">
                        <a:lumMod val="75000"/>
                      </a:schemeClr>
                    </a:solidFill>
                    <a:latin typeface="Segoe UI Semibold" panose="020B0702040204020203" pitchFamily="34" charset="0"/>
                    <a:ea typeface="Segoe UI" pitchFamily="34" charset="0"/>
                    <a:cs typeface="Segoe UI Semibold" panose="020B0702040204020203" pitchFamily="34" charset="0"/>
                  </a:rPr>
                  <a:t>On-Premises</a:t>
                </a:r>
              </a:p>
            </p:txBody>
          </p:sp>
          <p:sp>
            <p:nvSpPr>
              <p:cNvPr id="40" name="Rectangle 39">
                <a:extLst>
                  <a:ext uri="{FF2B5EF4-FFF2-40B4-BE49-F238E27FC236}">
                    <a16:creationId xmlns:a16="http://schemas.microsoft.com/office/drawing/2014/main" id="{3FC3B587-56D1-4C0C-8FF7-17D188CAA4D4}"/>
                  </a:ext>
                </a:extLst>
              </p:cNvPr>
              <p:cNvSpPr/>
              <p:nvPr/>
            </p:nvSpPr>
            <p:spPr bwMode="auto">
              <a:xfrm>
                <a:off x="7114655" y="1665429"/>
                <a:ext cx="2415294" cy="4022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28" i="1">
                    <a:solidFill>
                      <a:srgbClr val="353535"/>
                    </a:solidFill>
                    <a:ea typeface="Segoe UI" pitchFamily="34" charset="0"/>
                    <a:cs typeface="Segoe UI Semibold" panose="020B0702040204020203" pitchFamily="34" charset="0"/>
                  </a:rPr>
                  <a:t>Monolithic architecture</a:t>
                </a:r>
              </a:p>
            </p:txBody>
          </p:sp>
        </p:grpSp>
        <p:grpSp>
          <p:nvGrpSpPr>
            <p:cNvPr id="4" name="Group 3">
              <a:extLst>
                <a:ext uri="{FF2B5EF4-FFF2-40B4-BE49-F238E27FC236}">
                  <a16:creationId xmlns:a16="http://schemas.microsoft.com/office/drawing/2014/main" id="{5C22D181-5A7C-46CA-AFA9-53F3268F74FF}"/>
                </a:ext>
              </a:extLst>
            </p:cNvPr>
            <p:cNvGrpSpPr/>
            <p:nvPr/>
          </p:nvGrpSpPr>
          <p:grpSpPr>
            <a:xfrm>
              <a:off x="9500154" y="121509"/>
              <a:ext cx="2465169" cy="1511879"/>
              <a:chOff x="9690651" y="525462"/>
              <a:chExt cx="2514601" cy="1542195"/>
            </a:xfrm>
          </p:grpSpPr>
          <p:sp>
            <p:nvSpPr>
              <p:cNvPr id="29" name="Rectangle 28">
                <a:extLst>
                  <a:ext uri="{FF2B5EF4-FFF2-40B4-BE49-F238E27FC236}">
                    <a16:creationId xmlns:a16="http://schemas.microsoft.com/office/drawing/2014/main" id="{564C2001-5DE9-4823-BA8C-F6E8F31D4B14}"/>
                  </a:ext>
                </a:extLst>
              </p:cNvPr>
              <p:cNvSpPr/>
              <p:nvPr/>
            </p:nvSpPr>
            <p:spPr bwMode="auto">
              <a:xfrm>
                <a:off x="9690651" y="525462"/>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32">
                    <a:solidFill>
                      <a:srgbClr val="003C6C"/>
                    </a:solidFill>
                    <a:latin typeface="Segoe UI Semibold" panose="020B0702040204020203" pitchFamily="34" charset="0"/>
                    <a:ea typeface="Segoe UI" pitchFamily="34" charset="0"/>
                    <a:cs typeface="Segoe UI Semibold" panose="020B0702040204020203" pitchFamily="34" charset="0"/>
                  </a:rPr>
                  <a:t>IaaS Cloud (VMs)</a:t>
                </a:r>
              </a:p>
            </p:txBody>
          </p:sp>
          <p:pic>
            <p:nvPicPr>
              <p:cNvPr id="31" name="Picture 8" descr="Image result for new azure logo transparent">
                <a:extLst>
                  <a:ext uri="{FF2B5EF4-FFF2-40B4-BE49-F238E27FC236}">
                    <a16:creationId xmlns:a16="http://schemas.microsoft.com/office/drawing/2014/main" id="{8A847A32-2770-485B-BCC1-21B3173ABE9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0338928" y="1007015"/>
                <a:ext cx="1158806" cy="608373"/>
              </a:xfrm>
              <a:prstGeom prst="rect">
                <a:avLst/>
              </a:prstGeom>
              <a:solidFill>
                <a:srgbClr val="FFFFFF"/>
              </a:solidFill>
            </p:spPr>
          </p:pic>
          <p:sp>
            <p:nvSpPr>
              <p:cNvPr id="41" name="Rectangle 40">
                <a:extLst>
                  <a:ext uri="{FF2B5EF4-FFF2-40B4-BE49-F238E27FC236}">
                    <a16:creationId xmlns:a16="http://schemas.microsoft.com/office/drawing/2014/main" id="{17FE6870-5CF2-422F-97DF-7B3A6A02FEEC}"/>
                  </a:ext>
                </a:extLst>
              </p:cNvPr>
              <p:cNvSpPr/>
              <p:nvPr/>
            </p:nvSpPr>
            <p:spPr bwMode="auto">
              <a:xfrm>
                <a:off x="9777196" y="1665429"/>
                <a:ext cx="2415294" cy="4022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28" i="1">
                    <a:solidFill>
                      <a:srgbClr val="353535"/>
                    </a:solidFill>
                    <a:ea typeface="Segoe UI" pitchFamily="34" charset="0"/>
                    <a:cs typeface="Segoe UI Semibold" panose="020B0702040204020203" pitchFamily="34" charset="0"/>
                  </a:rPr>
                  <a:t>Monolithic architecture</a:t>
                </a:r>
              </a:p>
            </p:txBody>
          </p:sp>
        </p:grpSp>
        <p:grpSp>
          <p:nvGrpSpPr>
            <p:cNvPr id="5" name="Group 4">
              <a:extLst>
                <a:ext uri="{FF2B5EF4-FFF2-40B4-BE49-F238E27FC236}">
                  <a16:creationId xmlns:a16="http://schemas.microsoft.com/office/drawing/2014/main" id="{575548D9-3A7F-4C3A-9FE9-659CD02A649E}"/>
                </a:ext>
              </a:extLst>
            </p:cNvPr>
            <p:cNvGrpSpPr/>
            <p:nvPr/>
          </p:nvGrpSpPr>
          <p:grpSpPr>
            <a:xfrm>
              <a:off x="7140090" y="5701077"/>
              <a:ext cx="952392" cy="421437"/>
              <a:chOff x="7283263" y="6216912"/>
              <a:chExt cx="971489" cy="429888"/>
            </a:xfrm>
          </p:grpSpPr>
          <p:pic>
            <p:nvPicPr>
              <p:cNvPr id="47" name="Picture 46">
                <a:extLst>
                  <a:ext uri="{FF2B5EF4-FFF2-40B4-BE49-F238E27FC236}">
                    <a16:creationId xmlns:a16="http://schemas.microsoft.com/office/drawing/2014/main" id="{604C37E6-2F14-4769-9502-C844130EB63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83263" y="6216912"/>
                <a:ext cx="434229" cy="429888"/>
              </a:xfrm>
              <a:prstGeom prst="rect">
                <a:avLst/>
              </a:prstGeom>
            </p:spPr>
          </p:pic>
          <p:pic>
            <p:nvPicPr>
              <p:cNvPr id="48" name="Picture 2" descr="Image result for linux logo transparent">
                <a:extLst>
                  <a:ext uri="{FF2B5EF4-FFF2-40B4-BE49-F238E27FC236}">
                    <a16:creationId xmlns:a16="http://schemas.microsoft.com/office/drawing/2014/main" id="{DCCB7B5B-CC1D-41B1-9B0F-0D148F7E87C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903905" y="6227467"/>
                <a:ext cx="350847" cy="413435"/>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PC1_E977">
              <a:extLst>
                <a:ext uri="{FF2B5EF4-FFF2-40B4-BE49-F238E27FC236}">
                  <a16:creationId xmlns:a16="http://schemas.microsoft.com/office/drawing/2014/main" id="{A0C5455A-0414-4B5B-A576-231A57311CB2}"/>
                </a:ext>
              </a:extLst>
            </p:cNvPr>
            <p:cNvSpPr>
              <a:spLocks noChangeAspect="1" noEditPoints="1"/>
            </p:cNvSpPr>
            <p:nvPr/>
          </p:nvSpPr>
          <p:spPr bwMode="auto">
            <a:xfrm>
              <a:off x="7709399" y="576839"/>
              <a:ext cx="766164" cy="61317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grpSp>
      <p:cxnSp>
        <p:nvCxnSpPr>
          <p:cNvPr id="35" name="Straight Connector 34">
            <a:extLst>
              <a:ext uri="{FF2B5EF4-FFF2-40B4-BE49-F238E27FC236}">
                <a16:creationId xmlns:a16="http://schemas.microsoft.com/office/drawing/2014/main" id="{E09B4A4E-B9A8-4C3A-9189-D69F5AB058E3}"/>
              </a:ext>
            </a:extLst>
          </p:cNvPr>
          <p:cNvCxnSpPr>
            <a:cxnSpLocks/>
          </p:cNvCxnSpPr>
          <p:nvPr/>
        </p:nvCxnSpPr>
        <p:spPr>
          <a:xfrm flipV="1">
            <a:off x="6774422" y="1436957"/>
            <a:ext cx="0" cy="5060180"/>
          </a:xfrm>
          <a:prstGeom prst="line">
            <a:avLst/>
          </a:prstGeom>
          <a:ln>
            <a:solidFill>
              <a:srgbClr val="D7D7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05443FB-FC15-48A2-A7F5-3D4172612E9C}"/>
              </a:ext>
            </a:extLst>
          </p:cNvPr>
          <p:cNvSpPr/>
          <p:nvPr/>
        </p:nvSpPr>
        <p:spPr bwMode="auto">
          <a:xfrm>
            <a:off x="1822393" y="5527011"/>
            <a:ext cx="3061343" cy="77560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b" anchorCtr="0" forceAA="0" compatLnSpc="1">
            <a:prstTxWarp prst="textNoShape">
              <a:avLst/>
            </a:prstTxWarp>
            <a:noAutofit/>
          </a:bodyPr>
          <a:lstStyle/>
          <a:p>
            <a:pPr algn="ctr" defTabSz="895922" fontAlgn="base">
              <a:lnSpc>
                <a:spcPct val="90000"/>
              </a:lnSpc>
              <a:spcBef>
                <a:spcPct val="0"/>
              </a:spcBef>
              <a:spcAft>
                <a:spcPct val="0"/>
              </a:spcAft>
              <a:defRPr/>
            </a:pPr>
            <a:r>
              <a:rPr lang="en-US" sz="1224">
                <a:solidFill>
                  <a:schemeClr val="tx1"/>
                </a:solidFill>
                <a:latin typeface="Segoe UI Semilight"/>
                <a:ea typeface="Segoe UI" pitchFamily="34" charset="0"/>
                <a:cs typeface="Segoe UI" pitchFamily="34" charset="0"/>
              </a:rPr>
              <a:t>No application or database changes; servers are migrated</a:t>
            </a:r>
          </a:p>
        </p:txBody>
      </p:sp>
      <p:sp>
        <p:nvSpPr>
          <p:cNvPr id="37" name="Rectangle 36">
            <a:extLst>
              <a:ext uri="{FF2B5EF4-FFF2-40B4-BE49-F238E27FC236}">
                <a16:creationId xmlns:a16="http://schemas.microsoft.com/office/drawing/2014/main" id="{7208DAFA-AAEA-4A9B-980D-9AE456C6E5DF}"/>
              </a:ext>
            </a:extLst>
          </p:cNvPr>
          <p:cNvSpPr/>
          <p:nvPr/>
        </p:nvSpPr>
        <p:spPr bwMode="auto">
          <a:xfrm>
            <a:off x="3847998" y="2353127"/>
            <a:ext cx="2249535" cy="2340501"/>
          </a:xfrm>
          <a:prstGeom prst="rect">
            <a:avLst/>
          </a:prstGeom>
          <a:solidFill>
            <a:srgbClr val="002050"/>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cs typeface="Segoe UI" pitchFamily="34" charset="0"/>
              </a:rPr>
              <a:t>Migrate</a:t>
            </a:r>
          </a:p>
        </p:txBody>
      </p:sp>
      <p:cxnSp>
        <p:nvCxnSpPr>
          <p:cNvPr id="60" name="Connector: Elbow 59">
            <a:extLst>
              <a:ext uri="{FF2B5EF4-FFF2-40B4-BE49-F238E27FC236}">
                <a16:creationId xmlns:a16="http://schemas.microsoft.com/office/drawing/2014/main" id="{A45652D5-8454-48A9-AEB6-6106F1FDFF5D}"/>
              </a:ext>
            </a:extLst>
          </p:cNvPr>
          <p:cNvCxnSpPr>
            <a:cxnSpLocks/>
          </p:cNvCxnSpPr>
          <p:nvPr/>
        </p:nvCxnSpPr>
        <p:spPr>
          <a:xfrm rot="16200000" flipH="1">
            <a:off x="3127320" y="2881427"/>
            <a:ext cx="69731" cy="3621159"/>
          </a:xfrm>
          <a:prstGeom prst="bentConnector3">
            <a:avLst>
              <a:gd name="adj1" fmla="val 688676"/>
            </a:avLst>
          </a:prstGeom>
          <a:ln w="28575">
            <a:solidFill>
              <a:srgbClr val="003C6C"/>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83CED42-7ADC-4C94-8173-85A311D81DB1}"/>
              </a:ext>
            </a:extLst>
          </p:cNvPr>
          <p:cNvCxnSpPr>
            <a:cxnSpLocks/>
          </p:cNvCxnSpPr>
          <p:nvPr/>
        </p:nvCxnSpPr>
        <p:spPr>
          <a:xfrm>
            <a:off x="2649728" y="5672066"/>
            <a:ext cx="1210299" cy="0"/>
          </a:xfrm>
          <a:prstGeom prst="straightConnector1">
            <a:avLst/>
          </a:prstGeom>
          <a:ln w="38100">
            <a:solidFill>
              <a:srgbClr val="002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F4A0EBF-C0EF-4B20-B806-8CDA520A99D6}"/>
              </a:ext>
            </a:extLst>
          </p:cNvPr>
          <p:cNvSpPr txBox="1"/>
          <p:nvPr/>
        </p:nvSpPr>
        <p:spPr>
          <a:xfrm>
            <a:off x="476221" y="3849094"/>
            <a:ext cx="2915855" cy="82461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873" dirty="0">
                <a:latin typeface="Segoe UI Semilight (Body)"/>
                <a:cs typeface="Segoe UI Light" panose="020B0502040204020203" pitchFamily="34" charset="0"/>
              </a:rPr>
              <a:t>Existing On-Prem </a:t>
            </a:r>
            <a:br>
              <a:rPr lang="en-US" sz="1873" dirty="0">
                <a:latin typeface="Segoe UI Semilight (Body)"/>
                <a:cs typeface="Segoe UI Light" panose="020B0502040204020203" pitchFamily="34" charset="0"/>
              </a:rPr>
            </a:br>
            <a:r>
              <a:rPr lang="en-US" sz="1873" dirty="0">
                <a:latin typeface="Segoe UI Semilight (Body)"/>
                <a:cs typeface="Segoe UI Light" panose="020B0502040204020203" pitchFamily="34" charset="0"/>
              </a:rPr>
              <a:t>applications / databases</a:t>
            </a:r>
          </a:p>
        </p:txBody>
      </p:sp>
      <p:sp>
        <p:nvSpPr>
          <p:cNvPr id="42" name="PC1_E977">
            <a:extLst>
              <a:ext uri="{FF2B5EF4-FFF2-40B4-BE49-F238E27FC236}">
                <a16:creationId xmlns:a16="http://schemas.microsoft.com/office/drawing/2014/main" id="{6483B66D-78DA-42E1-9C1B-93E3AEBB8A47}"/>
              </a:ext>
            </a:extLst>
          </p:cNvPr>
          <p:cNvSpPr>
            <a:spLocks noChangeAspect="1" noEditPoints="1"/>
          </p:cNvSpPr>
          <p:nvPr/>
        </p:nvSpPr>
        <p:spPr bwMode="auto">
          <a:xfrm>
            <a:off x="1179237" y="2757140"/>
            <a:ext cx="1281330" cy="1025465"/>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spTree>
    <p:extLst>
      <p:ext uri="{BB962C8B-B14F-4D97-AF65-F5344CB8AC3E}">
        <p14:creationId xmlns:p14="http://schemas.microsoft.com/office/powerpoint/2010/main" val="254841946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4BBA-A338-4DE9-A68E-C3ABCBD639C4}"/>
              </a:ext>
            </a:extLst>
          </p:cNvPr>
          <p:cNvSpPr>
            <a:spLocks noGrp="1"/>
          </p:cNvSpPr>
          <p:nvPr>
            <p:ph type="title"/>
          </p:nvPr>
        </p:nvSpPr>
        <p:spPr/>
        <p:txBody>
          <a:bodyPr/>
          <a:lstStyle/>
          <a:p>
            <a:r>
              <a:rPr lang="en-US">
                <a:solidFill>
                  <a:schemeClr val="tx1"/>
                </a:solidFill>
                <a:latin typeface="Segoe UI Semibold" panose="020B0702040204020203" pitchFamily="34" charset="0"/>
                <a:cs typeface="Segoe UI Semibold" panose="020B0702040204020203" pitchFamily="34" charset="0"/>
              </a:rPr>
              <a:t>Migrate</a:t>
            </a:r>
            <a:br>
              <a:rPr lang="en-US">
                <a:solidFill>
                  <a:schemeClr val="tx1"/>
                </a:solidFill>
                <a:latin typeface="Segoe UI Semibold" panose="020B0702040204020203" pitchFamily="34" charset="0"/>
                <a:cs typeface="Segoe UI Semibold" panose="020B0702040204020203" pitchFamily="34" charset="0"/>
              </a:rPr>
            </a:br>
            <a:r>
              <a:rPr lang="en-US" sz="2040">
                <a:solidFill>
                  <a:schemeClr val="tx1"/>
                </a:solidFill>
                <a:latin typeface="Segoe UI Semibold" panose="020B0702040204020203" pitchFamily="34" charset="0"/>
                <a:cs typeface="Segoe UI Semibold" panose="020B0702040204020203" pitchFamily="34" charset="0"/>
              </a:rPr>
              <a:t>Migrate your on-premises servers and container images to Azure</a:t>
            </a:r>
            <a:endParaRPr lang="en-US">
              <a:solidFill>
                <a:schemeClr val="tx1"/>
              </a:solidFill>
              <a:latin typeface="Segoe UI Semibold" panose="020B0702040204020203" pitchFamily="34" charset="0"/>
              <a:cs typeface="Segoe UI Semibold" panose="020B0702040204020203" pitchFamily="34" charset="0"/>
            </a:endParaRPr>
          </a:p>
        </p:txBody>
      </p:sp>
      <p:grpSp>
        <p:nvGrpSpPr>
          <p:cNvPr id="6" name="Group 5">
            <a:extLst>
              <a:ext uri="{FF2B5EF4-FFF2-40B4-BE49-F238E27FC236}">
                <a16:creationId xmlns:a16="http://schemas.microsoft.com/office/drawing/2014/main" id="{31A6CBA4-6CDA-4459-8A83-159C12DB36E9}"/>
              </a:ext>
            </a:extLst>
          </p:cNvPr>
          <p:cNvGrpSpPr/>
          <p:nvPr/>
        </p:nvGrpSpPr>
        <p:grpSpPr>
          <a:xfrm>
            <a:off x="4407597" y="1668723"/>
            <a:ext cx="3726861" cy="1535160"/>
            <a:chOff x="4320701" y="1636152"/>
            <a:chExt cx="3654117" cy="1505195"/>
          </a:xfrm>
        </p:grpSpPr>
        <p:sp>
          <p:nvSpPr>
            <p:cNvPr id="128" name="Rectangle 127">
              <a:extLst>
                <a:ext uri="{FF2B5EF4-FFF2-40B4-BE49-F238E27FC236}">
                  <a16:creationId xmlns:a16="http://schemas.microsoft.com/office/drawing/2014/main" id="{E70042D5-E132-479F-A347-DCB078DBA39B}"/>
                </a:ext>
              </a:extLst>
            </p:cNvPr>
            <p:cNvSpPr/>
            <p:nvPr/>
          </p:nvSpPr>
          <p:spPr bwMode="auto">
            <a:xfrm>
              <a:off x="4320701"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31" name="Rectangle 130">
              <a:extLst>
                <a:ext uri="{FF2B5EF4-FFF2-40B4-BE49-F238E27FC236}">
                  <a16:creationId xmlns:a16="http://schemas.microsoft.com/office/drawing/2014/main" id="{D2EA6C5B-923C-47A5-B480-82A270A31140}"/>
                </a:ext>
              </a:extLst>
            </p:cNvPr>
            <p:cNvSpPr/>
            <p:nvPr/>
          </p:nvSpPr>
          <p:spPr bwMode="auto">
            <a:xfrm>
              <a:off x="4445875"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bold" panose="020B0702040204020203" pitchFamily="34" charset="0"/>
                  <a:ea typeface="Segoe UI" pitchFamily="34" charset="0"/>
                  <a:cs typeface="Segoe UI Semibold" panose="020B0702040204020203" pitchFamily="34" charset="0"/>
                </a:rPr>
                <a:t>Linux Server Migration</a:t>
              </a:r>
            </a:p>
          </p:txBody>
        </p:sp>
        <p:sp>
          <p:nvSpPr>
            <p:cNvPr id="132" name="Rectangle 131">
              <a:extLst>
                <a:ext uri="{FF2B5EF4-FFF2-40B4-BE49-F238E27FC236}">
                  <a16:creationId xmlns:a16="http://schemas.microsoft.com/office/drawing/2014/main" id="{DA9D2202-F5FE-4CFA-8FD5-9453475A64C8}"/>
                </a:ext>
              </a:extLst>
            </p:cNvPr>
            <p:cNvSpPr/>
            <p:nvPr/>
          </p:nvSpPr>
          <p:spPr bwMode="auto">
            <a:xfrm>
              <a:off x="4445875"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Replicate Linux Servers to Azure IaaS with Azure Site Recovery (ASR) *</a:t>
              </a:r>
            </a:p>
          </p:txBody>
        </p:sp>
        <p:grpSp>
          <p:nvGrpSpPr>
            <p:cNvPr id="20" name="Group 19">
              <a:extLst>
                <a:ext uri="{FF2B5EF4-FFF2-40B4-BE49-F238E27FC236}">
                  <a16:creationId xmlns:a16="http://schemas.microsoft.com/office/drawing/2014/main" id="{D8B0AF2B-54CC-41BB-B381-91FD3A891F1F}"/>
                </a:ext>
              </a:extLst>
            </p:cNvPr>
            <p:cNvGrpSpPr/>
            <p:nvPr/>
          </p:nvGrpSpPr>
          <p:grpSpPr>
            <a:xfrm>
              <a:off x="5277075" y="1721086"/>
              <a:ext cx="539678" cy="460785"/>
              <a:chOff x="646056" y="1798721"/>
              <a:chExt cx="476952" cy="449706"/>
            </a:xfrm>
          </p:grpSpPr>
          <p:sp>
            <p:nvSpPr>
              <p:cNvPr id="21" name="server" title="Icon of a server tower">
                <a:extLst>
                  <a:ext uri="{FF2B5EF4-FFF2-40B4-BE49-F238E27FC236}">
                    <a16:creationId xmlns:a16="http://schemas.microsoft.com/office/drawing/2014/main" id="{17EBFB25-485C-4543-9770-4F52CA0D05D4}"/>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22" name="server" title="Icon of a server tower">
                <a:extLst>
                  <a:ext uri="{FF2B5EF4-FFF2-40B4-BE49-F238E27FC236}">
                    <a16:creationId xmlns:a16="http://schemas.microsoft.com/office/drawing/2014/main" id="{37C969B8-5A6C-4771-AD95-A8423D5A04AA}"/>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grpSp>
          <p:nvGrpSpPr>
            <p:cNvPr id="23" name="Group 22">
              <a:extLst>
                <a:ext uri="{FF2B5EF4-FFF2-40B4-BE49-F238E27FC236}">
                  <a16:creationId xmlns:a16="http://schemas.microsoft.com/office/drawing/2014/main" id="{BE626EE4-1CAF-43FB-9DE0-AF45860AC09B}"/>
                </a:ext>
              </a:extLst>
            </p:cNvPr>
            <p:cNvGrpSpPr/>
            <p:nvPr/>
          </p:nvGrpSpPr>
          <p:grpSpPr>
            <a:xfrm>
              <a:off x="6283642" y="1721086"/>
              <a:ext cx="539678" cy="460785"/>
              <a:chOff x="646056" y="1798721"/>
              <a:chExt cx="476952" cy="449706"/>
            </a:xfrm>
          </p:grpSpPr>
          <p:sp>
            <p:nvSpPr>
              <p:cNvPr id="24" name="server" title="Icon of a server tower">
                <a:extLst>
                  <a:ext uri="{FF2B5EF4-FFF2-40B4-BE49-F238E27FC236}">
                    <a16:creationId xmlns:a16="http://schemas.microsoft.com/office/drawing/2014/main" id="{5251DFF6-2220-49D4-8189-105E7F3B89DC}"/>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25" name="server" title="Icon of a server tower">
                <a:extLst>
                  <a:ext uri="{FF2B5EF4-FFF2-40B4-BE49-F238E27FC236}">
                    <a16:creationId xmlns:a16="http://schemas.microsoft.com/office/drawing/2014/main" id="{9282C956-A2A1-476E-BA81-0D83D44BD948}"/>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sp>
          <p:nvSpPr>
            <p:cNvPr id="26" name="Arrow: Right 25">
              <a:extLst>
                <a:ext uri="{FF2B5EF4-FFF2-40B4-BE49-F238E27FC236}">
                  <a16:creationId xmlns:a16="http://schemas.microsoft.com/office/drawing/2014/main" id="{19BF5414-5683-4B86-9BBC-FDAA34524E49}"/>
                </a:ext>
              </a:extLst>
            </p:cNvPr>
            <p:cNvSpPr/>
            <p:nvPr/>
          </p:nvSpPr>
          <p:spPr bwMode="auto">
            <a:xfrm>
              <a:off x="5926431" y="1908923"/>
              <a:ext cx="267904" cy="157810"/>
            </a:xfrm>
            <a:prstGeom prst="rightArrow">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03576D19-B841-46A8-BA0E-16CDBDEEE847}"/>
              </a:ext>
            </a:extLst>
          </p:cNvPr>
          <p:cNvGrpSpPr/>
          <p:nvPr/>
        </p:nvGrpSpPr>
        <p:grpSpPr>
          <a:xfrm>
            <a:off x="463589" y="1668723"/>
            <a:ext cx="3726861" cy="1535160"/>
            <a:chOff x="453676" y="1636152"/>
            <a:chExt cx="3654117" cy="1505195"/>
          </a:xfrm>
        </p:grpSpPr>
        <p:sp>
          <p:nvSpPr>
            <p:cNvPr id="122" name="Rectangle 121">
              <a:extLst>
                <a:ext uri="{FF2B5EF4-FFF2-40B4-BE49-F238E27FC236}">
                  <a16:creationId xmlns:a16="http://schemas.microsoft.com/office/drawing/2014/main" id="{39033CD7-684B-4F73-9DD7-4DA4901A4818}"/>
                </a:ext>
              </a:extLst>
            </p:cNvPr>
            <p:cNvSpPr/>
            <p:nvPr/>
          </p:nvSpPr>
          <p:spPr bwMode="auto">
            <a:xfrm>
              <a:off x="453676"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93935F2-12F0-4ECE-BBC8-39A81F21580C}"/>
                </a:ext>
              </a:extLst>
            </p:cNvPr>
            <p:cNvSpPr/>
            <p:nvPr/>
          </p:nvSpPr>
          <p:spPr bwMode="auto">
            <a:xfrm>
              <a:off x="578850"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Replicate Windows Servers to Azure IaaS with Azure Site Recovery (ASR) *</a:t>
              </a:r>
            </a:p>
          </p:txBody>
        </p:sp>
        <p:sp>
          <p:nvSpPr>
            <p:cNvPr id="125" name="Rectangle 124">
              <a:extLst>
                <a:ext uri="{FF2B5EF4-FFF2-40B4-BE49-F238E27FC236}">
                  <a16:creationId xmlns:a16="http://schemas.microsoft.com/office/drawing/2014/main" id="{7D4612E3-7CE2-4D64-AFA1-8A63A41ECF0A}"/>
                </a:ext>
              </a:extLst>
            </p:cNvPr>
            <p:cNvSpPr/>
            <p:nvPr/>
          </p:nvSpPr>
          <p:spPr bwMode="auto">
            <a:xfrm>
              <a:off x="578850"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bold" panose="020B0702040204020203" pitchFamily="34" charset="0"/>
                  <a:ea typeface="Segoe UI" pitchFamily="34" charset="0"/>
                  <a:cs typeface="Segoe UI Semibold" panose="020B0702040204020203" pitchFamily="34" charset="0"/>
                </a:rPr>
                <a:t>Windows Server Migration</a:t>
              </a:r>
            </a:p>
            <a:p>
              <a:pPr defTabSz="932293" fontAlgn="base">
                <a:lnSpc>
                  <a:spcPct val="90000"/>
                </a:lnSpc>
                <a:spcBef>
                  <a:spcPct val="0"/>
                </a:spcBef>
                <a:spcAft>
                  <a:spcPct val="0"/>
                </a:spcAft>
              </a:pPr>
              <a:endParaRPr lang="en-US" sz="1199" b="1">
                <a:solidFill>
                  <a:srgbClr val="000000"/>
                </a:solidFill>
                <a:latin typeface="Segoe UI Semilight" panose="020B0402040204020203" pitchFamily="34" charset="0"/>
                <a:ea typeface="Segoe UI" pitchFamily="34" charset="0"/>
                <a:cs typeface="Segoe UI Semilight" panose="020B0402040204020203" pitchFamily="34" charset="0"/>
              </a:endParaRPr>
            </a:p>
          </p:txBody>
        </p:sp>
        <p:grpSp>
          <p:nvGrpSpPr>
            <p:cNvPr id="29" name="Group 28">
              <a:extLst>
                <a:ext uri="{FF2B5EF4-FFF2-40B4-BE49-F238E27FC236}">
                  <a16:creationId xmlns:a16="http://schemas.microsoft.com/office/drawing/2014/main" id="{B8A09FF1-5654-41E6-870D-9837183E4B64}"/>
                </a:ext>
              </a:extLst>
            </p:cNvPr>
            <p:cNvGrpSpPr/>
            <p:nvPr/>
          </p:nvGrpSpPr>
          <p:grpSpPr>
            <a:xfrm>
              <a:off x="1551789" y="1721086"/>
              <a:ext cx="539678" cy="460785"/>
              <a:chOff x="646056" y="1798721"/>
              <a:chExt cx="476952" cy="449706"/>
            </a:xfrm>
          </p:grpSpPr>
          <p:sp>
            <p:nvSpPr>
              <p:cNvPr id="30" name="server" title="Icon of a server tower">
                <a:extLst>
                  <a:ext uri="{FF2B5EF4-FFF2-40B4-BE49-F238E27FC236}">
                    <a16:creationId xmlns:a16="http://schemas.microsoft.com/office/drawing/2014/main" id="{CDEB40CE-23DB-4AF9-8B31-12172A9EA08B}"/>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31" name="server" title="Icon of a server tower">
                <a:extLst>
                  <a:ext uri="{FF2B5EF4-FFF2-40B4-BE49-F238E27FC236}">
                    <a16:creationId xmlns:a16="http://schemas.microsoft.com/office/drawing/2014/main" id="{3FEBC142-B008-43E2-A50C-C1A82831B368}"/>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grpSp>
          <p:nvGrpSpPr>
            <p:cNvPr id="32" name="Group 31">
              <a:extLst>
                <a:ext uri="{FF2B5EF4-FFF2-40B4-BE49-F238E27FC236}">
                  <a16:creationId xmlns:a16="http://schemas.microsoft.com/office/drawing/2014/main" id="{EBC377AA-82C1-464E-8221-A83C5E62D096}"/>
                </a:ext>
              </a:extLst>
            </p:cNvPr>
            <p:cNvGrpSpPr/>
            <p:nvPr/>
          </p:nvGrpSpPr>
          <p:grpSpPr>
            <a:xfrm>
              <a:off x="2558355" y="1721086"/>
              <a:ext cx="539678" cy="460785"/>
              <a:chOff x="646056" y="1798721"/>
              <a:chExt cx="476952" cy="449706"/>
            </a:xfrm>
          </p:grpSpPr>
          <p:sp>
            <p:nvSpPr>
              <p:cNvPr id="33" name="server" title="Icon of a server tower">
                <a:extLst>
                  <a:ext uri="{FF2B5EF4-FFF2-40B4-BE49-F238E27FC236}">
                    <a16:creationId xmlns:a16="http://schemas.microsoft.com/office/drawing/2014/main" id="{F163C7C4-E05B-4931-82D2-C1F3F58E22AB}"/>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34" name="server" title="Icon of a server tower">
                <a:extLst>
                  <a:ext uri="{FF2B5EF4-FFF2-40B4-BE49-F238E27FC236}">
                    <a16:creationId xmlns:a16="http://schemas.microsoft.com/office/drawing/2014/main" id="{1C153B13-ADBC-4E71-82D6-37D72906F60A}"/>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sp>
          <p:nvSpPr>
            <p:cNvPr id="35" name="Arrow: Right 34">
              <a:extLst>
                <a:ext uri="{FF2B5EF4-FFF2-40B4-BE49-F238E27FC236}">
                  <a16:creationId xmlns:a16="http://schemas.microsoft.com/office/drawing/2014/main" id="{B40C0A6B-205B-492A-BF55-1BD16620A79A}"/>
                </a:ext>
              </a:extLst>
            </p:cNvPr>
            <p:cNvSpPr/>
            <p:nvPr/>
          </p:nvSpPr>
          <p:spPr bwMode="auto">
            <a:xfrm>
              <a:off x="2201145" y="1908923"/>
              <a:ext cx="267904" cy="157810"/>
            </a:xfrm>
            <a:prstGeom prst="rightArrow">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238E7540-01DD-4F31-8E1A-A7D7834C292D}"/>
              </a:ext>
            </a:extLst>
          </p:cNvPr>
          <p:cNvSpPr txBox="1"/>
          <p:nvPr/>
        </p:nvSpPr>
        <p:spPr>
          <a:xfrm>
            <a:off x="463589" y="6566563"/>
            <a:ext cx="8937604" cy="352226"/>
          </a:xfrm>
          <a:prstGeom prst="rect">
            <a:avLst/>
          </a:prstGeom>
          <a:noFill/>
        </p:spPr>
        <p:txBody>
          <a:bodyPr wrap="square" lIns="0" tIns="0" rIns="0" bIns="0" rtlCol="0">
            <a:spAutoFit/>
          </a:bodyPr>
          <a:lstStyle/>
          <a:p>
            <a:pPr algn="l"/>
            <a:r>
              <a:rPr lang="en-US" sz="1122">
                <a:solidFill>
                  <a:schemeClr val="tx1">
                    <a:lumMod val="50000"/>
                    <a:lumOff val="50000"/>
                  </a:schemeClr>
                </a:solidFill>
              </a:rPr>
              <a:t>* Assumes machines meet </a:t>
            </a:r>
            <a:r>
              <a:rPr lang="en-US" sz="1122">
                <a:solidFill>
                  <a:schemeClr val="tx1">
                    <a:lumMod val="50000"/>
                    <a:lumOff val="50000"/>
                  </a:schemeClr>
                </a:solidFill>
                <a:hlinkClick r:id="rId3"/>
              </a:rPr>
              <a:t>requirements for ASR</a:t>
            </a:r>
            <a:r>
              <a:rPr lang="en-US" sz="1122">
                <a:solidFill>
                  <a:schemeClr val="tx1">
                    <a:lumMod val="50000"/>
                    <a:lumOff val="50000"/>
                  </a:schemeClr>
                </a:solidFill>
              </a:rPr>
              <a:t>, otherwise a third-party migration tool will be required.</a:t>
            </a:r>
          </a:p>
          <a:p>
            <a:pPr algn="l"/>
            <a:r>
              <a:rPr lang="en-US" sz="1122">
                <a:solidFill>
                  <a:schemeClr val="tx1">
                    <a:lumMod val="50000"/>
                    <a:lumOff val="50000"/>
                  </a:schemeClr>
                </a:solidFill>
              </a:rPr>
              <a:t>** Assumes source environment on latest VMware versions.</a:t>
            </a:r>
          </a:p>
        </p:txBody>
      </p:sp>
      <p:pic>
        <p:nvPicPr>
          <p:cNvPr id="11" name="Picture 10">
            <a:extLst>
              <a:ext uri="{FF2B5EF4-FFF2-40B4-BE49-F238E27FC236}">
                <a16:creationId xmlns:a16="http://schemas.microsoft.com/office/drawing/2014/main" id="{BFBC7A4D-195E-46D2-BBA6-0DE8B987E52F}"/>
              </a:ext>
            </a:extLst>
          </p:cNvPr>
          <p:cNvPicPr>
            <a:picLocks noChangeAspect="1"/>
          </p:cNvPicPr>
          <p:nvPr/>
        </p:nvPicPr>
        <p:blipFill>
          <a:blip r:embed="rId4"/>
          <a:stretch>
            <a:fillRect/>
          </a:stretch>
        </p:blipFill>
        <p:spPr>
          <a:xfrm>
            <a:off x="8255562" y="538062"/>
            <a:ext cx="1733116" cy="457015"/>
          </a:xfrm>
          <a:prstGeom prst="rect">
            <a:avLst/>
          </a:prstGeom>
        </p:spPr>
      </p:pic>
      <p:grpSp>
        <p:nvGrpSpPr>
          <p:cNvPr id="36" name="Group 35">
            <a:extLst>
              <a:ext uri="{FF2B5EF4-FFF2-40B4-BE49-F238E27FC236}">
                <a16:creationId xmlns:a16="http://schemas.microsoft.com/office/drawing/2014/main" id="{25D85490-994E-4BE7-B9EB-F9FFBDF19635}"/>
              </a:ext>
            </a:extLst>
          </p:cNvPr>
          <p:cNvGrpSpPr/>
          <p:nvPr/>
        </p:nvGrpSpPr>
        <p:grpSpPr>
          <a:xfrm>
            <a:off x="8351604" y="1668723"/>
            <a:ext cx="3726861" cy="1535160"/>
            <a:chOff x="453676" y="1636152"/>
            <a:chExt cx="3654117" cy="1505195"/>
          </a:xfrm>
        </p:grpSpPr>
        <p:sp>
          <p:nvSpPr>
            <p:cNvPr id="37" name="Rectangle 36">
              <a:extLst>
                <a:ext uri="{FF2B5EF4-FFF2-40B4-BE49-F238E27FC236}">
                  <a16:creationId xmlns:a16="http://schemas.microsoft.com/office/drawing/2014/main" id="{CB43D09E-1CB9-40D0-B749-18E69788C66D}"/>
                </a:ext>
              </a:extLst>
            </p:cNvPr>
            <p:cNvSpPr/>
            <p:nvPr/>
          </p:nvSpPr>
          <p:spPr bwMode="auto">
            <a:xfrm>
              <a:off x="453676"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5EC98B4E-372D-452A-B303-940B068B2EF3}"/>
                </a:ext>
              </a:extLst>
            </p:cNvPr>
            <p:cNvSpPr/>
            <p:nvPr/>
          </p:nvSpPr>
          <p:spPr bwMode="auto">
            <a:xfrm>
              <a:off x="578850" y="2509045"/>
              <a:ext cx="3486254"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Replicate entire subnet to Azure using Azure Site Recovery with Azure Advanced Networking support for subnet transition to Azure from on-premises.</a:t>
              </a:r>
            </a:p>
          </p:txBody>
        </p:sp>
        <p:sp>
          <p:nvSpPr>
            <p:cNvPr id="39" name="Rectangle 38">
              <a:extLst>
                <a:ext uri="{FF2B5EF4-FFF2-40B4-BE49-F238E27FC236}">
                  <a16:creationId xmlns:a16="http://schemas.microsoft.com/office/drawing/2014/main" id="{A99E6A51-8637-4A66-BC8B-7BA33B10FBAF}"/>
                </a:ext>
              </a:extLst>
            </p:cNvPr>
            <p:cNvSpPr/>
            <p:nvPr/>
          </p:nvSpPr>
          <p:spPr bwMode="auto">
            <a:xfrm>
              <a:off x="578850"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bold" panose="020B0702040204020203" pitchFamily="34" charset="0"/>
                  <a:ea typeface="Segoe UI" pitchFamily="34" charset="0"/>
                  <a:cs typeface="Segoe UI Semibold" panose="020B0702040204020203" pitchFamily="34" charset="0"/>
                </a:rPr>
                <a:t>Rapid Subnet Migration</a:t>
              </a:r>
            </a:p>
            <a:p>
              <a:pPr defTabSz="932293" fontAlgn="base">
                <a:lnSpc>
                  <a:spcPct val="90000"/>
                </a:lnSpc>
                <a:spcBef>
                  <a:spcPct val="0"/>
                </a:spcBef>
                <a:spcAft>
                  <a:spcPct val="0"/>
                </a:spcAft>
              </a:pPr>
              <a:endParaRPr lang="en-US" sz="1199" b="1">
                <a:solidFill>
                  <a:srgbClr val="000000"/>
                </a:solidFill>
                <a:latin typeface="Segoe UI Semilight" panose="020B0402040204020203" pitchFamily="34" charset="0"/>
                <a:ea typeface="Segoe UI" pitchFamily="34" charset="0"/>
                <a:cs typeface="Segoe UI Semilight" panose="020B0402040204020203" pitchFamily="34" charset="0"/>
              </a:endParaRPr>
            </a:p>
          </p:txBody>
        </p:sp>
        <p:grpSp>
          <p:nvGrpSpPr>
            <p:cNvPr id="40" name="Group 39">
              <a:extLst>
                <a:ext uri="{FF2B5EF4-FFF2-40B4-BE49-F238E27FC236}">
                  <a16:creationId xmlns:a16="http://schemas.microsoft.com/office/drawing/2014/main" id="{5BC818F5-CB21-4E46-B495-B94709FC4858}"/>
                </a:ext>
              </a:extLst>
            </p:cNvPr>
            <p:cNvGrpSpPr/>
            <p:nvPr/>
          </p:nvGrpSpPr>
          <p:grpSpPr>
            <a:xfrm>
              <a:off x="1551789" y="1721086"/>
              <a:ext cx="539678" cy="460785"/>
              <a:chOff x="646056" y="1798721"/>
              <a:chExt cx="476952" cy="449706"/>
            </a:xfrm>
          </p:grpSpPr>
          <p:sp>
            <p:nvSpPr>
              <p:cNvPr id="45" name="server" title="Icon of a server tower">
                <a:extLst>
                  <a:ext uri="{FF2B5EF4-FFF2-40B4-BE49-F238E27FC236}">
                    <a16:creationId xmlns:a16="http://schemas.microsoft.com/office/drawing/2014/main" id="{7B941806-9A72-410D-BE0E-A331B5184C6D}"/>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46" name="server" title="Icon of a server tower">
                <a:extLst>
                  <a:ext uri="{FF2B5EF4-FFF2-40B4-BE49-F238E27FC236}">
                    <a16:creationId xmlns:a16="http://schemas.microsoft.com/office/drawing/2014/main" id="{48485F53-40DE-48D2-B821-7B670580D5C5}"/>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grpSp>
          <p:nvGrpSpPr>
            <p:cNvPr id="41" name="Group 40">
              <a:extLst>
                <a:ext uri="{FF2B5EF4-FFF2-40B4-BE49-F238E27FC236}">
                  <a16:creationId xmlns:a16="http://schemas.microsoft.com/office/drawing/2014/main" id="{5A50C2EA-710E-4C07-A118-1A4F81A051B9}"/>
                </a:ext>
              </a:extLst>
            </p:cNvPr>
            <p:cNvGrpSpPr/>
            <p:nvPr/>
          </p:nvGrpSpPr>
          <p:grpSpPr>
            <a:xfrm>
              <a:off x="2558355" y="1721086"/>
              <a:ext cx="539678" cy="460785"/>
              <a:chOff x="646056" y="1798721"/>
              <a:chExt cx="476952" cy="449706"/>
            </a:xfrm>
          </p:grpSpPr>
          <p:sp>
            <p:nvSpPr>
              <p:cNvPr id="43" name="server" title="Icon of a server tower">
                <a:extLst>
                  <a:ext uri="{FF2B5EF4-FFF2-40B4-BE49-F238E27FC236}">
                    <a16:creationId xmlns:a16="http://schemas.microsoft.com/office/drawing/2014/main" id="{CB09DC4D-2CAD-4C46-AC83-776E9CBB86FB}"/>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44" name="server" title="Icon of a server tower">
                <a:extLst>
                  <a:ext uri="{FF2B5EF4-FFF2-40B4-BE49-F238E27FC236}">
                    <a16:creationId xmlns:a16="http://schemas.microsoft.com/office/drawing/2014/main" id="{1E94C9B4-2586-4557-A476-9ACC4202EBB0}"/>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sp>
          <p:nvSpPr>
            <p:cNvPr id="42" name="Arrow: Right 41">
              <a:extLst>
                <a:ext uri="{FF2B5EF4-FFF2-40B4-BE49-F238E27FC236}">
                  <a16:creationId xmlns:a16="http://schemas.microsoft.com/office/drawing/2014/main" id="{7D3976F8-5FE6-44B6-8A65-383B75D8C441}"/>
                </a:ext>
              </a:extLst>
            </p:cNvPr>
            <p:cNvSpPr/>
            <p:nvPr/>
          </p:nvSpPr>
          <p:spPr bwMode="auto">
            <a:xfrm>
              <a:off x="2201145" y="1908923"/>
              <a:ext cx="267904" cy="157810"/>
            </a:xfrm>
            <a:prstGeom prst="rightArrow">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C70FAB46-2BC1-4F20-9420-B00D127B5B02}"/>
              </a:ext>
            </a:extLst>
          </p:cNvPr>
          <p:cNvGrpSpPr/>
          <p:nvPr/>
        </p:nvGrpSpPr>
        <p:grpSpPr>
          <a:xfrm>
            <a:off x="463588" y="3435314"/>
            <a:ext cx="3726861" cy="1655516"/>
            <a:chOff x="453676" y="1636152"/>
            <a:chExt cx="3654117" cy="1623202"/>
          </a:xfrm>
        </p:grpSpPr>
        <p:sp>
          <p:nvSpPr>
            <p:cNvPr id="48" name="Rectangle 47">
              <a:extLst>
                <a:ext uri="{FF2B5EF4-FFF2-40B4-BE49-F238E27FC236}">
                  <a16:creationId xmlns:a16="http://schemas.microsoft.com/office/drawing/2014/main" id="{DA762662-45E5-421A-9E1C-C2940485A57E}"/>
                </a:ext>
              </a:extLst>
            </p:cNvPr>
            <p:cNvSpPr/>
            <p:nvPr/>
          </p:nvSpPr>
          <p:spPr bwMode="auto">
            <a:xfrm>
              <a:off x="453676" y="1636152"/>
              <a:ext cx="3654117" cy="1623202"/>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E067A99-0876-4B3D-9190-DDD98F7BB132}"/>
                </a:ext>
              </a:extLst>
            </p:cNvPr>
            <p:cNvSpPr/>
            <p:nvPr/>
          </p:nvSpPr>
          <p:spPr bwMode="auto">
            <a:xfrm>
              <a:off x="578850" y="2509045"/>
              <a:ext cx="3486254"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Replicate VMware environments to Azure VMware Solutions (AVS) using native VMware tools** with Azure Advanced Networking support for transition to Azure from on-premises.</a:t>
              </a:r>
            </a:p>
          </p:txBody>
        </p:sp>
        <p:sp>
          <p:nvSpPr>
            <p:cNvPr id="50" name="Rectangle 49">
              <a:extLst>
                <a:ext uri="{FF2B5EF4-FFF2-40B4-BE49-F238E27FC236}">
                  <a16:creationId xmlns:a16="http://schemas.microsoft.com/office/drawing/2014/main" id="{EFE9DC9E-C3FE-4A8F-B0F0-B6772C92D3A9}"/>
                </a:ext>
              </a:extLst>
            </p:cNvPr>
            <p:cNvSpPr/>
            <p:nvPr/>
          </p:nvSpPr>
          <p:spPr bwMode="auto">
            <a:xfrm>
              <a:off x="578850"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bold" panose="020B0702040204020203" pitchFamily="34" charset="0"/>
                  <a:ea typeface="Segoe UI" pitchFamily="34" charset="0"/>
                  <a:cs typeface="Segoe UI Semibold" panose="020B0702040204020203" pitchFamily="34" charset="0"/>
                </a:rPr>
                <a:t>Rapid VMware Migration</a:t>
              </a:r>
            </a:p>
            <a:p>
              <a:pPr defTabSz="932293" fontAlgn="base">
                <a:lnSpc>
                  <a:spcPct val="90000"/>
                </a:lnSpc>
                <a:spcBef>
                  <a:spcPct val="0"/>
                </a:spcBef>
                <a:spcAft>
                  <a:spcPct val="0"/>
                </a:spcAft>
              </a:pPr>
              <a:endParaRPr lang="en-US" sz="1199" b="1">
                <a:solidFill>
                  <a:srgbClr val="000000"/>
                </a:solidFill>
                <a:latin typeface="Segoe UI Semilight" panose="020B0402040204020203" pitchFamily="34" charset="0"/>
                <a:ea typeface="Segoe UI" pitchFamily="34" charset="0"/>
                <a:cs typeface="Segoe UI Semilight" panose="020B0402040204020203" pitchFamily="34" charset="0"/>
              </a:endParaRPr>
            </a:p>
          </p:txBody>
        </p:sp>
        <p:grpSp>
          <p:nvGrpSpPr>
            <p:cNvPr id="51" name="Group 50">
              <a:extLst>
                <a:ext uri="{FF2B5EF4-FFF2-40B4-BE49-F238E27FC236}">
                  <a16:creationId xmlns:a16="http://schemas.microsoft.com/office/drawing/2014/main" id="{AA9F4C76-83D3-4948-8C91-61E92254B502}"/>
                </a:ext>
              </a:extLst>
            </p:cNvPr>
            <p:cNvGrpSpPr/>
            <p:nvPr/>
          </p:nvGrpSpPr>
          <p:grpSpPr>
            <a:xfrm>
              <a:off x="1551789" y="1721086"/>
              <a:ext cx="539678" cy="460785"/>
              <a:chOff x="646056" y="1798721"/>
              <a:chExt cx="476952" cy="449706"/>
            </a:xfrm>
          </p:grpSpPr>
          <p:sp>
            <p:nvSpPr>
              <p:cNvPr id="56" name="server" title="Icon of a server tower">
                <a:extLst>
                  <a:ext uri="{FF2B5EF4-FFF2-40B4-BE49-F238E27FC236}">
                    <a16:creationId xmlns:a16="http://schemas.microsoft.com/office/drawing/2014/main" id="{F6CA122D-AE96-407E-B9F7-A5FC75B39858}"/>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57" name="server" title="Icon of a server tower">
                <a:extLst>
                  <a:ext uri="{FF2B5EF4-FFF2-40B4-BE49-F238E27FC236}">
                    <a16:creationId xmlns:a16="http://schemas.microsoft.com/office/drawing/2014/main" id="{84312A1E-A64C-4F2A-A306-38BCE62DC2A8}"/>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grpSp>
          <p:nvGrpSpPr>
            <p:cNvPr id="52" name="Group 51">
              <a:extLst>
                <a:ext uri="{FF2B5EF4-FFF2-40B4-BE49-F238E27FC236}">
                  <a16:creationId xmlns:a16="http://schemas.microsoft.com/office/drawing/2014/main" id="{7DC99690-288F-41E9-9E75-77AA12CCC72F}"/>
                </a:ext>
              </a:extLst>
            </p:cNvPr>
            <p:cNvGrpSpPr/>
            <p:nvPr/>
          </p:nvGrpSpPr>
          <p:grpSpPr>
            <a:xfrm>
              <a:off x="2558355" y="1721086"/>
              <a:ext cx="539678" cy="460785"/>
              <a:chOff x="646056" y="1798721"/>
              <a:chExt cx="476952" cy="449706"/>
            </a:xfrm>
          </p:grpSpPr>
          <p:sp>
            <p:nvSpPr>
              <p:cNvPr id="54" name="server" title="Icon of a server tower">
                <a:extLst>
                  <a:ext uri="{FF2B5EF4-FFF2-40B4-BE49-F238E27FC236}">
                    <a16:creationId xmlns:a16="http://schemas.microsoft.com/office/drawing/2014/main" id="{5A75289C-3F6E-4303-A4B8-22DE556425CF}"/>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55" name="server" title="Icon of a server tower">
                <a:extLst>
                  <a:ext uri="{FF2B5EF4-FFF2-40B4-BE49-F238E27FC236}">
                    <a16:creationId xmlns:a16="http://schemas.microsoft.com/office/drawing/2014/main" id="{E67597E0-9AEA-408E-9F21-EB4CC979270F}"/>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sp>
          <p:nvSpPr>
            <p:cNvPr id="53" name="Arrow: Right 52">
              <a:extLst>
                <a:ext uri="{FF2B5EF4-FFF2-40B4-BE49-F238E27FC236}">
                  <a16:creationId xmlns:a16="http://schemas.microsoft.com/office/drawing/2014/main" id="{E627A522-69BC-4AD1-B4B5-62CE45CD0CF2}"/>
                </a:ext>
              </a:extLst>
            </p:cNvPr>
            <p:cNvSpPr/>
            <p:nvPr/>
          </p:nvSpPr>
          <p:spPr bwMode="auto">
            <a:xfrm>
              <a:off x="2201145" y="1908923"/>
              <a:ext cx="267904" cy="157810"/>
            </a:xfrm>
            <a:prstGeom prst="rightArrow">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46FF9B56-B359-44C0-902B-ABE92DF3B913}"/>
              </a:ext>
            </a:extLst>
          </p:cNvPr>
          <p:cNvPicPr>
            <a:picLocks noChangeAspect="1"/>
          </p:cNvPicPr>
          <p:nvPr/>
        </p:nvPicPr>
        <p:blipFill>
          <a:blip r:embed="rId5"/>
          <a:stretch>
            <a:fillRect/>
          </a:stretch>
        </p:blipFill>
        <p:spPr>
          <a:xfrm>
            <a:off x="10133861" y="143709"/>
            <a:ext cx="1999970" cy="1188191"/>
          </a:xfrm>
          <a:prstGeom prst="rect">
            <a:avLst/>
          </a:prstGeom>
        </p:spPr>
      </p:pic>
    </p:spTree>
    <p:extLst>
      <p:ext uri="{BB962C8B-B14F-4D97-AF65-F5344CB8AC3E}">
        <p14:creationId xmlns:p14="http://schemas.microsoft.com/office/powerpoint/2010/main" val="218402385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70194D-3571-4A10-A54A-86E49A14ADC8}"/>
              </a:ext>
            </a:extLst>
          </p:cNvPr>
          <p:cNvSpPr>
            <a:spLocks noGrp="1"/>
          </p:cNvSpPr>
          <p:nvPr>
            <p:ph type="title"/>
          </p:nvPr>
        </p:nvSpPr>
        <p:spPr/>
        <p:txBody>
          <a:bodyPr/>
          <a:lstStyle/>
          <a:p>
            <a:r>
              <a:rPr lang="en-US"/>
              <a:t>Optimize</a:t>
            </a:r>
            <a:br>
              <a:rPr lang="en-US"/>
            </a:br>
            <a:r>
              <a:rPr lang="en-US" sz="2040"/>
              <a:t>Get more benefit by optimizing your workloads</a:t>
            </a:r>
            <a:endParaRPr lang="en-US"/>
          </a:p>
        </p:txBody>
      </p:sp>
      <p:grpSp>
        <p:nvGrpSpPr>
          <p:cNvPr id="98" name="Group 97">
            <a:extLst>
              <a:ext uri="{FF2B5EF4-FFF2-40B4-BE49-F238E27FC236}">
                <a16:creationId xmlns:a16="http://schemas.microsoft.com/office/drawing/2014/main" id="{568DE3B2-8A70-44B5-B746-1538D6999510}"/>
              </a:ext>
            </a:extLst>
          </p:cNvPr>
          <p:cNvGrpSpPr/>
          <p:nvPr/>
        </p:nvGrpSpPr>
        <p:grpSpPr>
          <a:xfrm>
            <a:off x="6926134" y="584824"/>
            <a:ext cx="2603344" cy="1541976"/>
            <a:chOff x="6926235" y="525463"/>
            <a:chExt cx="2603714" cy="1542194"/>
          </a:xfrm>
        </p:grpSpPr>
        <p:sp>
          <p:nvSpPr>
            <p:cNvPr id="99" name="Rectangle 98">
              <a:extLst>
                <a:ext uri="{FF2B5EF4-FFF2-40B4-BE49-F238E27FC236}">
                  <a16:creationId xmlns:a16="http://schemas.microsoft.com/office/drawing/2014/main" id="{B472DDF7-57E8-4129-9F7D-A93D02F5C7CE}"/>
                </a:ext>
              </a:extLst>
            </p:cNvPr>
            <p:cNvSpPr/>
            <p:nvPr/>
          </p:nvSpPr>
          <p:spPr bwMode="auto">
            <a:xfrm>
              <a:off x="6926235" y="525463"/>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32">
                  <a:solidFill>
                    <a:schemeClr val="tx1">
                      <a:lumMod val="75000"/>
                    </a:schemeClr>
                  </a:solidFill>
                  <a:latin typeface="Segoe UI Semibold" panose="020B0702040204020203" pitchFamily="34" charset="0"/>
                  <a:ea typeface="Segoe UI" pitchFamily="34" charset="0"/>
                  <a:cs typeface="Segoe UI Semibold" panose="020B0702040204020203" pitchFamily="34" charset="0"/>
                </a:rPr>
                <a:t>On-Premises</a:t>
              </a:r>
            </a:p>
          </p:txBody>
        </p:sp>
        <p:sp>
          <p:nvSpPr>
            <p:cNvPr id="100" name="Rectangle 99">
              <a:extLst>
                <a:ext uri="{FF2B5EF4-FFF2-40B4-BE49-F238E27FC236}">
                  <a16:creationId xmlns:a16="http://schemas.microsoft.com/office/drawing/2014/main" id="{419D1A1C-ED34-4C50-B27B-96A8AD7DEF2E}"/>
                </a:ext>
              </a:extLst>
            </p:cNvPr>
            <p:cNvSpPr/>
            <p:nvPr/>
          </p:nvSpPr>
          <p:spPr bwMode="auto">
            <a:xfrm>
              <a:off x="7114655" y="1665429"/>
              <a:ext cx="2415294" cy="4022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28" i="1">
                  <a:solidFill>
                    <a:srgbClr val="353535"/>
                  </a:solidFill>
                  <a:ea typeface="Segoe UI" pitchFamily="34" charset="0"/>
                  <a:cs typeface="Segoe UI Semibold" panose="020B0702040204020203" pitchFamily="34" charset="0"/>
                </a:rPr>
                <a:t>Monolithic architecture</a:t>
              </a:r>
            </a:p>
          </p:txBody>
        </p:sp>
      </p:grpSp>
      <p:grpSp>
        <p:nvGrpSpPr>
          <p:cNvPr id="5" name="Group 4">
            <a:extLst>
              <a:ext uri="{FF2B5EF4-FFF2-40B4-BE49-F238E27FC236}">
                <a16:creationId xmlns:a16="http://schemas.microsoft.com/office/drawing/2014/main" id="{1C337402-198B-4B9F-8497-628C48784916}"/>
              </a:ext>
            </a:extLst>
          </p:cNvPr>
          <p:cNvGrpSpPr/>
          <p:nvPr/>
        </p:nvGrpSpPr>
        <p:grpSpPr>
          <a:xfrm>
            <a:off x="7044425" y="584823"/>
            <a:ext cx="5159977" cy="5861249"/>
            <a:chOff x="6906062" y="573409"/>
            <a:chExt cx="5059260" cy="5746844"/>
          </a:xfrm>
        </p:grpSpPr>
        <p:sp>
          <p:nvSpPr>
            <p:cNvPr id="20" name="Rectangle 19">
              <a:extLst>
                <a:ext uri="{FF2B5EF4-FFF2-40B4-BE49-F238E27FC236}">
                  <a16:creationId xmlns:a16="http://schemas.microsoft.com/office/drawing/2014/main" id="{44D2C17F-8383-4077-81F1-ACDA0AA7C388}"/>
                </a:ext>
              </a:extLst>
            </p:cNvPr>
            <p:cNvSpPr/>
            <p:nvPr/>
          </p:nvSpPr>
          <p:spPr bwMode="auto">
            <a:xfrm>
              <a:off x="6906600" y="2641235"/>
              <a:ext cx="5045619" cy="16911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Take advantage of Azure Services – reduce costs with minimal investment</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No re-architect or new code</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Opportunity for Operating System and Database upgrades</a:t>
              </a:r>
            </a:p>
          </p:txBody>
        </p:sp>
        <p:sp>
          <p:nvSpPr>
            <p:cNvPr id="21" name="Rectangle 20">
              <a:extLst>
                <a:ext uri="{FF2B5EF4-FFF2-40B4-BE49-F238E27FC236}">
                  <a16:creationId xmlns:a16="http://schemas.microsoft.com/office/drawing/2014/main" id="{464D9455-3495-4CB8-970B-F98666C5EFBE}"/>
                </a:ext>
              </a:extLst>
            </p:cNvPr>
            <p:cNvSpPr/>
            <p:nvPr/>
          </p:nvSpPr>
          <p:spPr bwMode="auto">
            <a:xfrm>
              <a:off x="6906063" y="2210162"/>
              <a:ext cx="5048978" cy="431074"/>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Benefits</a:t>
              </a:r>
            </a:p>
          </p:txBody>
        </p:sp>
        <p:sp>
          <p:nvSpPr>
            <p:cNvPr id="22" name="Rectangle 21">
              <a:extLst>
                <a:ext uri="{FF2B5EF4-FFF2-40B4-BE49-F238E27FC236}">
                  <a16:creationId xmlns:a16="http://schemas.microsoft.com/office/drawing/2014/main" id="{0AE073A4-6A27-4BE5-974A-DBE6BE29030A}"/>
                </a:ext>
              </a:extLst>
            </p:cNvPr>
            <p:cNvSpPr/>
            <p:nvPr/>
          </p:nvSpPr>
          <p:spPr bwMode="auto">
            <a:xfrm>
              <a:off x="6911397" y="4921359"/>
              <a:ext cx="5045619" cy="7317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291436" indent="-291436" defTabSz="932293" fontAlgn="base">
                <a:lnSpc>
                  <a:spcPct val="90000"/>
                </a:lnSpc>
                <a:spcBef>
                  <a:spcPct val="0"/>
                </a:spcBef>
                <a:spcAft>
                  <a:spcPts val="600"/>
                </a:spcAft>
                <a:buFont typeface="Arial" panose="020B0604020202020204" pitchFamily="34" charset="0"/>
                <a:buChar char="•"/>
                <a:defRPr/>
              </a:pPr>
              <a:r>
                <a:rPr lang="en-US" sz="1599">
                  <a:solidFill>
                    <a:schemeClr val="tx1"/>
                  </a:solidFill>
                  <a:latin typeface="Segoe UI" panose="020B0502040204020203" pitchFamily="34" charset="0"/>
                  <a:cs typeface="Segoe UI" panose="020B0502040204020203" pitchFamily="34" charset="0"/>
                </a:rPr>
                <a:t>Some services require modernization in order to be utilized</a:t>
              </a:r>
            </a:p>
          </p:txBody>
        </p:sp>
        <p:sp>
          <p:nvSpPr>
            <p:cNvPr id="23" name="Rectangle 22">
              <a:extLst>
                <a:ext uri="{FF2B5EF4-FFF2-40B4-BE49-F238E27FC236}">
                  <a16:creationId xmlns:a16="http://schemas.microsoft.com/office/drawing/2014/main" id="{9F297D0C-D47F-4443-936D-200E70269926}"/>
                </a:ext>
              </a:extLst>
            </p:cNvPr>
            <p:cNvSpPr/>
            <p:nvPr/>
          </p:nvSpPr>
          <p:spPr bwMode="auto">
            <a:xfrm>
              <a:off x="6906062" y="4490285"/>
              <a:ext cx="5053776" cy="431074"/>
            </a:xfrm>
            <a:prstGeom prst="rect">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Consideration</a:t>
              </a:r>
            </a:p>
          </p:txBody>
        </p:sp>
        <p:grpSp>
          <p:nvGrpSpPr>
            <p:cNvPr id="8" name="Group 7">
              <a:extLst>
                <a:ext uri="{FF2B5EF4-FFF2-40B4-BE49-F238E27FC236}">
                  <a16:creationId xmlns:a16="http://schemas.microsoft.com/office/drawing/2014/main" id="{1CB4E96E-A3FE-4CFD-AC5C-33A0C5A90E9C}"/>
                </a:ext>
              </a:extLst>
            </p:cNvPr>
            <p:cNvGrpSpPr/>
            <p:nvPr/>
          </p:nvGrpSpPr>
          <p:grpSpPr>
            <a:xfrm>
              <a:off x="7140090" y="5766487"/>
              <a:ext cx="4681764" cy="553766"/>
              <a:chOff x="7283263" y="6244787"/>
              <a:chExt cx="4775643" cy="564870"/>
            </a:xfrm>
          </p:grpSpPr>
          <p:grpSp>
            <p:nvGrpSpPr>
              <p:cNvPr id="45" name="Group 44">
                <a:extLst>
                  <a:ext uri="{FF2B5EF4-FFF2-40B4-BE49-F238E27FC236}">
                    <a16:creationId xmlns:a16="http://schemas.microsoft.com/office/drawing/2014/main" id="{3D1B1A7D-408C-4C33-906B-E89DB92B5695}"/>
                  </a:ext>
                </a:extLst>
              </p:cNvPr>
              <p:cNvGrpSpPr/>
              <p:nvPr/>
            </p:nvGrpSpPr>
            <p:grpSpPr>
              <a:xfrm>
                <a:off x="7283263" y="6323171"/>
                <a:ext cx="991271" cy="442386"/>
                <a:chOff x="7092169" y="3918172"/>
                <a:chExt cx="1412069" cy="636544"/>
              </a:xfrm>
            </p:grpSpPr>
            <p:pic>
              <p:nvPicPr>
                <p:cNvPr id="46" name="Picture 8" descr="Image result for .NET">
                  <a:extLst>
                    <a:ext uri="{FF2B5EF4-FFF2-40B4-BE49-F238E27FC236}">
                      <a16:creationId xmlns:a16="http://schemas.microsoft.com/office/drawing/2014/main" id="{E437DA32-0ABD-400A-8A51-A0E90F4D5B0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67694" y="391817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604C37E6-2F14-4769-9502-C844130EB63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92169" y="3931890"/>
                  <a:ext cx="618561" cy="618561"/>
                </a:xfrm>
                <a:prstGeom prst="rect">
                  <a:avLst/>
                </a:prstGeom>
              </p:spPr>
            </p:pic>
          </p:grpSp>
          <p:pic>
            <p:nvPicPr>
              <p:cNvPr id="48" name="Picture 2" descr="Image result for linux logo transparent">
                <a:extLst>
                  <a:ext uri="{FF2B5EF4-FFF2-40B4-BE49-F238E27FC236}">
                    <a16:creationId xmlns:a16="http://schemas.microsoft.com/office/drawing/2014/main" id="{DCCB7B5B-CC1D-41B1-9B0F-0D148F7E87C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356069" y="6343260"/>
                <a:ext cx="350847" cy="4134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java logo transparent">
                <a:extLst>
                  <a:ext uri="{FF2B5EF4-FFF2-40B4-BE49-F238E27FC236}">
                    <a16:creationId xmlns:a16="http://schemas.microsoft.com/office/drawing/2014/main" id="{447D359C-0750-41F7-A006-A907520FA51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8719949" y="6290043"/>
                <a:ext cx="444158" cy="44415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mysql logo transparent">
                <a:extLst>
                  <a:ext uri="{FF2B5EF4-FFF2-40B4-BE49-F238E27FC236}">
                    <a16:creationId xmlns:a16="http://schemas.microsoft.com/office/drawing/2014/main" id="{05A67C5B-5663-417D-B06E-C0EED37CADC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9609522" y="6401016"/>
                <a:ext cx="657217" cy="3405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D28A9C14-E00C-4660-8D9A-60596ECA4E9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77287" y="6244787"/>
                <a:ext cx="508053" cy="564870"/>
              </a:xfrm>
              <a:prstGeom prst="rect">
                <a:avLst/>
              </a:prstGeom>
            </p:spPr>
          </p:pic>
          <p:pic>
            <p:nvPicPr>
              <p:cNvPr id="95" name="Picture 10" descr="https://www.packet.net/media/images/m7S2-kubernetes.png">
                <a:extLst>
                  <a:ext uri="{FF2B5EF4-FFF2-40B4-BE49-F238E27FC236}">
                    <a16:creationId xmlns:a16="http://schemas.microsoft.com/office/drawing/2014/main" id="{F902077B-0FDC-497E-8F24-35722EDB8492}"/>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10665185" y="6269837"/>
                <a:ext cx="704716" cy="42779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07098D14-07A2-4387-B629-BDAE9196E600}"/>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1656896" y="6332494"/>
                <a:ext cx="402010" cy="353380"/>
              </a:xfrm>
              <a:prstGeom prst="rect">
                <a:avLst/>
              </a:prstGeom>
            </p:spPr>
          </p:pic>
          <p:pic>
            <p:nvPicPr>
              <p:cNvPr id="121" name="Picture 120">
                <a:extLst>
                  <a:ext uri="{FF2B5EF4-FFF2-40B4-BE49-F238E27FC236}">
                    <a16:creationId xmlns:a16="http://schemas.microsoft.com/office/drawing/2014/main" id="{9C78B76E-AB4D-4F03-B842-F31685484C3A}"/>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288554" y="6358094"/>
                <a:ext cx="412980" cy="376107"/>
              </a:xfrm>
              <a:prstGeom prst="rect">
                <a:avLst/>
              </a:prstGeom>
            </p:spPr>
          </p:pic>
          <p:pic>
            <p:nvPicPr>
              <p:cNvPr id="3" name="Graphic 2">
                <a:extLst>
                  <a:ext uri="{FF2B5EF4-FFF2-40B4-BE49-F238E27FC236}">
                    <a16:creationId xmlns:a16="http://schemas.microsoft.com/office/drawing/2014/main" id="{E2E710CA-B7FC-4797-832D-C2CB1C346D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5132" y="6323171"/>
                <a:ext cx="476250" cy="476250"/>
              </a:xfrm>
              <a:prstGeom prst="rect">
                <a:avLst/>
              </a:prstGeom>
            </p:spPr>
          </p:pic>
        </p:grpSp>
        <p:sp>
          <p:nvSpPr>
            <p:cNvPr id="97" name="Arrow: Right 96">
              <a:extLst>
                <a:ext uri="{FF2B5EF4-FFF2-40B4-BE49-F238E27FC236}">
                  <a16:creationId xmlns:a16="http://schemas.microsoft.com/office/drawing/2014/main" id="{38319B3C-6134-41BB-B878-0B1BAE6490FD}"/>
                </a:ext>
              </a:extLst>
            </p:cNvPr>
            <p:cNvSpPr/>
            <p:nvPr/>
          </p:nvSpPr>
          <p:spPr bwMode="auto">
            <a:xfrm>
              <a:off x="9018904" y="1285160"/>
              <a:ext cx="766167" cy="385831"/>
            </a:xfrm>
            <a:prstGeom prst="rightArrow">
              <a:avLst/>
            </a:prstGeom>
            <a:solidFill>
              <a:srgbClr val="008D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101" name="Group 100">
              <a:extLst>
                <a:ext uri="{FF2B5EF4-FFF2-40B4-BE49-F238E27FC236}">
                  <a16:creationId xmlns:a16="http://schemas.microsoft.com/office/drawing/2014/main" id="{0973B9F3-C684-478B-9F33-7E69614CAF75}"/>
                </a:ext>
              </a:extLst>
            </p:cNvPr>
            <p:cNvGrpSpPr/>
            <p:nvPr/>
          </p:nvGrpSpPr>
          <p:grpSpPr>
            <a:xfrm>
              <a:off x="9500153" y="573409"/>
              <a:ext cx="2465169" cy="1511879"/>
              <a:chOff x="9690650" y="525462"/>
              <a:chExt cx="2514601" cy="1542195"/>
            </a:xfrm>
          </p:grpSpPr>
          <p:sp>
            <p:nvSpPr>
              <p:cNvPr id="102" name="Rectangle 101">
                <a:extLst>
                  <a:ext uri="{FF2B5EF4-FFF2-40B4-BE49-F238E27FC236}">
                    <a16:creationId xmlns:a16="http://schemas.microsoft.com/office/drawing/2014/main" id="{5A8E2472-A595-465F-970A-63E6B1D37582}"/>
                  </a:ext>
                </a:extLst>
              </p:cNvPr>
              <p:cNvSpPr/>
              <p:nvPr/>
            </p:nvSpPr>
            <p:spPr bwMode="auto">
              <a:xfrm>
                <a:off x="9690650" y="525462"/>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32">
                    <a:solidFill>
                      <a:srgbClr val="003C6C"/>
                    </a:solidFill>
                    <a:latin typeface="Segoe UI Semibold" panose="020B0702040204020203" pitchFamily="34" charset="0"/>
                    <a:ea typeface="Segoe UI" pitchFamily="34" charset="0"/>
                    <a:cs typeface="Segoe UI Semibold" panose="020B0702040204020203" pitchFamily="34" charset="0"/>
                  </a:rPr>
                  <a:t>Azure Services</a:t>
                </a:r>
              </a:p>
            </p:txBody>
          </p:sp>
          <p:pic>
            <p:nvPicPr>
              <p:cNvPr id="105" name="Picture 8" descr="Image result for new azure logo transparent">
                <a:extLst>
                  <a:ext uri="{FF2B5EF4-FFF2-40B4-BE49-F238E27FC236}">
                    <a16:creationId xmlns:a16="http://schemas.microsoft.com/office/drawing/2014/main" id="{62FBE984-6F60-4A15-AE18-0016D2BD34B2}"/>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10338928" y="1007015"/>
                <a:ext cx="1158806" cy="608373"/>
              </a:xfrm>
              <a:prstGeom prst="rect">
                <a:avLst/>
              </a:prstGeom>
              <a:solidFill>
                <a:srgbClr val="FFFFFF"/>
              </a:solidFill>
            </p:spPr>
          </p:pic>
          <p:sp>
            <p:nvSpPr>
              <p:cNvPr id="106" name="Rectangle 105">
                <a:extLst>
                  <a:ext uri="{FF2B5EF4-FFF2-40B4-BE49-F238E27FC236}">
                    <a16:creationId xmlns:a16="http://schemas.microsoft.com/office/drawing/2014/main" id="{8CDA5ECA-C9CD-494A-A75D-6939DD48B099}"/>
                  </a:ext>
                </a:extLst>
              </p:cNvPr>
              <p:cNvSpPr/>
              <p:nvPr/>
            </p:nvSpPr>
            <p:spPr bwMode="auto">
              <a:xfrm>
                <a:off x="9777196" y="1665429"/>
                <a:ext cx="2415294" cy="4022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28" i="1">
                    <a:solidFill>
                      <a:srgbClr val="353535"/>
                    </a:solidFill>
                    <a:ea typeface="Segoe UI" pitchFamily="34" charset="0"/>
                    <a:cs typeface="Segoe UI Semibold" panose="020B0702040204020203" pitchFamily="34" charset="0"/>
                  </a:rPr>
                  <a:t>Monolithic architecture</a:t>
                </a:r>
              </a:p>
            </p:txBody>
          </p:sp>
        </p:grpSp>
        <p:sp>
          <p:nvSpPr>
            <p:cNvPr id="107" name="PC1_E977">
              <a:extLst>
                <a:ext uri="{FF2B5EF4-FFF2-40B4-BE49-F238E27FC236}">
                  <a16:creationId xmlns:a16="http://schemas.microsoft.com/office/drawing/2014/main" id="{B60587CC-8411-4D2B-B18D-99B3424838F6}"/>
                </a:ext>
              </a:extLst>
            </p:cNvPr>
            <p:cNvSpPr>
              <a:spLocks noChangeAspect="1" noEditPoints="1"/>
            </p:cNvSpPr>
            <p:nvPr/>
          </p:nvSpPr>
          <p:spPr bwMode="auto">
            <a:xfrm>
              <a:off x="7709399" y="1028738"/>
              <a:ext cx="766164" cy="61317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grpSp>
      <p:grpSp>
        <p:nvGrpSpPr>
          <p:cNvPr id="2" name="Group 1">
            <a:extLst>
              <a:ext uri="{FF2B5EF4-FFF2-40B4-BE49-F238E27FC236}">
                <a16:creationId xmlns:a16="http://schemas.microsoft.com/office/drawing/2014/main" id="{99E99D7D-D306-414E-AD68-5DBD3EAF3E83}"/>
              </a:ext>
            </a:extLst>
          </p:cNvPr>
          <p:cNvGrpSpPr/>
          <p:nvPr/>
        </p:nvGrpSpPr>
        <p:grpSpPr>
          <a:xfrm>
            <a:off x="476221" y="2353127"/>
            <a:ext cx="5621312" cy="2340501"/>
            <a:chOff x="57036" y="2190968"/>
            <a:chExt cx="5511591" cy="2294817"/>
          </a:xfrm>
        </p:grpSpPr>
        <p:sp>
          <p:nvSpPr>
            <p:cNvPr id="17" name="Rectangle 16">
              <a:extLst>
                <a:ext uri="{FF2B5EF4-FFF2-40B4-BE49-F238E27FC236}">
                  <a16:creationId xmlns:a16="http://schemas.microsoft.com/office/drawing/2014/main" id="{C6013562-316E-4694-BAD4-1B51805A61A9}"/>
                </a:ext>
              </a:extLst>
            </p:cNvPr>
            <p:cNvSpPr/>
            <p:nvPr/>
          </p:nvSpPr>
          <p:spPr bwMode="auto">
            <a:xfrm>
              <a:off x="3363000" y="2190968"/>
              <a:ext cx="2205627" cy="2294817"/>
            </a:xfrm>
            <a:prstGeom prst="rect">
              <a:avLst/>
            </a:prstGeom>
            <a:solidFill>
              <a:srgbClr val="008DB5"/>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cs typeface="Segoe UI" pitchFamily="34" charset="0"/>
                </a:rPr>
                <a:t>Optimize</a:t>
              </a:r>
            </a:p>
          </p:txBody>
        </p:sp>
        <p:sp>
          <p:nvSpPr>
            <p:cNvPr id="44" name="TextBox 43">
              <a:extLst>
                <a:ext uri="{FF2B5EF4-FFF2-40B4-BE49-F238E27FC236}">
                  <a16:creationId xmlns:a16="http://schemas.microsoft.com/office/drawing/2014/main" id="{26DD115D-7504-4727-9B05-25634909DC29}"/>
                </a:ext>
              </a:extLst>
            </p:cNvPr>
            <p:cNvSpPr txBox="1"/>
            <p:nvPr/>
          </p:nvSpPr>
          <p:spPr>
            <a:xfrm>
              <a:off x="57036" y="3657735"/>
              <a:ext cx="2858941" cy="808517"/>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1873" dirty="0">
                  <a:latin typeface="Segoe UI Semilight (Body)"/>
                  <a:cs typeface="Segoe UI Light" panose="020B0502040204020203" pitchFamily="34" charset="0"/>
                </a:rPr>
                <a:t>Existing On-Prem </a:t>
              </a:r>
              <a:br>
                <a:rPr lang="en-US" sz="1873" dirty="0">
                  <a:latin typeface="Segoe UI Semilight (Body)"/>
                  <a:cs typeface="Segoe UI Light" panose="020B0502040204020203" pitchFamily="34" charset="0"/>
                </a:rPr>
              </a:br>
              <a:r>
                <a:rPr lang="en-US" sz="1873" dirty="0">
                  <a:latin typeface="Segoe UI Semilight (Body)"/>
                  <a:cs typeface="Segoe UI Light" panose="020B0502040204020203" pitchFamily="34" charset="0"/>
                </a:rPr>
                <a:t>applications / databases</a:t>
              </a:r>
            </a:p>
          </p:txBody>
        </p:sp>
        <p:sp>
          <p:nvSpPr>
            <p:cNvPr id="109" name="PC1_E977">
              <a:extLst>
                <a:ext uri="{FF2B5EF4-FFF2-40B4-BE49-F238E27FC236}">
                  <a16:creationId xmlns:a16="http://schemas.microsoft.com/office/drawing/2014/main" id="{0E114E26-5397-4059-A80F-4F4AD5954267}"/>
                </a:ext>
              </a:extLst>
            </p:cNvPr>
            <p:cNvSpPr>
              <a:spLocks noChangeAspect="1" noEditPoints="1"/>
            </p:cNvSpPr>
            <p:nvPr/>
          </p:nvSpPr>
          <p:spPr bwMode="auto">
            <a:xfrm>
              <a:off x="746330" y="2587095"/>
              <a:ext cx="1256320" cy="1005449"/>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grpSp>
      <p:cxnSp>
        <p:nvCxnSpPr>
          <p:cNvPr id="40" name="Straight Connector 39">
            <a:extLst>
              <a:ext uri="{FF2B5EF4-FFF2-40B4-BE49-F238E27FC236}">
                <a16:creationId xmlns:a16="http://schemas.microsoft.com/office/drawing/2014/main" id="{6410FE80-1A35-4019-8785-C9B3207A23B0}"/>
              </a:ext>
            </a:extLst>
          </p:cNvPr>
          <p:cNvCxnSpPr>
            <a:cxnSpLocks/>
          </p:cNvCxnSpPr>
          <p:nvPr/>
        </p:nvCxnSpPr>
        <p:spPr>
          <a:xfrm flipV="1">
            <a:off x="6783244" y="1436957"/>
            <a:ext cx="0" cy="5060180"/>
          </a:xfrm>
          <a:prstGeom prst="line">
            <a:avLst/>
          </a:prstGeom>
          <a:ln>
            <a:solidFill>
              <a:srgbClr val="D7D7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3929B865-1E3E-42F8-AD21-2B92213E719F}"/>
              </a:ext>
            </a:extLst>
          </p:cNvPr>
          <p:cNvCxnSpPr>
            <a:cxnSpLocks/>
          </p:cNvCxnSpPr>
          <p:nvPr/>
        </p:nvCxnSpPr>
        <p:spPr>
          <a:xfrm rot="5400000" flipH="1" flipV="1">
            <a:off x="3371561" y="750512"/>
            <a:ext cx="49548" cy="3152864"/>
          </a:xfrm>
          <a:prstGeom prst="bentConnector3">
            <a:avLst>
              <a:gd name="adj1" fmla="val 767738"/>
            </a:avLst>
          </a:prstGeom>
          <a:ln w="28575">
            <a:solidFill>
              <a:srgbClr val="008DB5"/>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AB21AD6-BEBF-4899-A130-D0C81D9E4215}"/>
              </a:ext>
            </a:extLst>
          </p:cNvPr>
          <p:cNvGrpSpPr/>
          <p:nvPr/>
        </p:nvGrpSpPr>
        <p:grpSpPr>
          <a:xfrm>
            <a:off x="1773840" y="5231477"/>
            <a:ext cx="3167639" cy="809123"/>
            <a:chOff x="2713037" y="5628387"/>
            <a:chExt cx="3212188" cy="941558"/>
          </a:xfrm>
        </p:grpSpPr>
        <p:sp>
          <p:nvSpPr>
            <p:cNvPr id="37" name="Rectangle 36">
              <a:extLst>
                <a:ext uri="{FF2B5EF4-FFF2-40B4-BE49-F238E27FC236}">
                  <a16:creationId xmlns:a16="http://schemas.microsoft.com/office/drawing/2014/main" id="{04898419-2301-4CF4-BE0F-97BB0EDDC3A4}"/>
                </a:ext>
              </a:extLst>
            </p:cNvPr>
            <p:cNvSpPr/>
            <p:nvPr/>
          </p:nvSpPr>
          <p:spPr bwMode="auto">
            <a:xfrm>
              <a:off x="2713037" y="5628387"/>
              <a:ext cx="3212188" cy="94155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b" anchorCtr="0" forceAA="0" compatLnSpc="1">
              <a:prstTxWarp prst="textNoShape">
                <a:avLst/>
              </a:prstTxWarp>
              <a:noAutofit/>
            </a:bodyPr>
            <a:lstStyle/>
            <a:p>
              <a:pPr algn="ctr" defTabSz="895922" fontAlgn="base">
                <a:lnSpc>
                  <a:spcPct val="90000"/>
                </a:lnSpc>
                <a:spcBef>
                  <a:spcPct val="0"/>
                </a:spcBef>
                <a:spcAft>
                  <a:spcPct val="0"/>
                </a:spcAft>
                <a:defRPr/>
              </a:pPr>
              <a:r>
                <a:rPr lang="en-US" sz="1224">
                  <a:solidFill>
                    <a:schemeClr val="tx1"/>
                  </a:solidFill>
                  <a:latin typeface="Segoe UI Semilight"/>
                  <a:ea typeface="Segoe UI" pitchFamily="34" charset="0"/>
                  <a:cs typeface="Segoe UI" pitchFamily="34" charset="0"/>
                </a:rPr>
                <a:t>Take advantage of Azure Services with minimal application &amp; database changes</a:t>
              </a:r>
            </a:p>
          </p:txBody>
        </p:sp>
        <p:cxnSp>
          <p:nvCxnSpPr>
            <p:cNvPr id="38" name="Straight Arrow Connector 37">
              <a:extLst>
                <a:ext uri="{FF2B5EF4-FFF2-40B4-BE49-F238E27FC236}">
                  <a16:creationId xmlns:a16="http://schemas.microsoft.com/office/drawing/2014/main" id="{383E2BA0-0BB5-43D9-88A1-A83CA004F17D}"/>
                </a:ext>
              </a:extLst>
            </p:cNvPr>
            <p:cNvCxnSpPr>
              <a:cxnSpLocks/>
            </p:cNvCxnSpPr>
            <p:nvPr/>
          </p:nvCxnSpPr>
          <p:spPr>
            <a:xfrm>
              <a:off x="3684164" y="5829963"/>
              <a:ext cx="1269935" cy="0"/>
            </a:xfrm>
            <a:prstGeom prst="straightConnector1">
              <a:avLst/>
            </a:prstGeom>
            <a:ln w="38100">
              <a:solidFill>
                <a:srgbClr val="008DB5"/>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2666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4BBA-A338-4DE9-A68E-C3ABCBD639C4}"/>
              </a:ext>
            </a:extLst>
          </p:cNvPr>
          <p:cNvSpPr>
            <a:spLocks noGrp="1"/>
          </p:cNvSpPr>
          <p:nvPr>
            <p:ph type="title"/>
          </p:nvPr>
        </p:nvSpPr>
        <p:spPr/>
        <p:txBody>
          <a:bodyPr/>
          <a:lstStyle/>
          <a:p>
            <a:r>
              <a:rPr lang="en-US">
                <a:solidFill>
                  <a:schemeClr val="tx1"/>
                </a:solidFill>
                <a:latin typeface="Segoe UI Semibold" panose="020B0702040204020203" pitchFamily="34" charset="0"/>
                <a:cs typeface="Segoe UI Semibold" panose="020B0702040204020203" pitchFamily="34" charset="0"/>
              </a:rPr>
              <a:t>Optimize</a:t>
            </a:r>
            <a:r>
              <a:rPr lang="en-US"/>
              <a:t> (Examples)</a:t>
            </a:r>
            <a:br>
              <a:rPr lang="en-US">
                <a:solidFill>
                  <a:schemeClr val="tx1"/>
                </a:solidFill>
                <a:latin typeface="Segoe UI Semibold" panose="020B0702040204020203" pitchFamily="34" charset="0"/>
                <a:cs typeface="Segoe UI Semibold" panose="020B0702040204020203" pitchFamily="34" charset="0"/>
              </a:rPr>
            </a:br>
            <a:r>
              <a:rPr lang="en-US" sz="2040">
                <a:solidFill>
                  <a:schemeClr val="tx1"/>
                </a:solidFill>
                <a:latin typeface="Segoe UI Semibold" panose="020B0702040204020203" pitchFamily="34" charset="0"/>
                <a:cs typeface="Segoe UI Semibold" panose="020B0702040204020203" pitchFamily="34" charset="0"/>
              </a:rPr>
              <a:t>Get more benefit by optimizing your workloads</a:t>
            </a:r>
            <a:endParaRPr lang="en-US">
              <a:solidFill>
                <a:schemeClr val="tx1"/>
              </a:solidFill>
              <a:latin typeface="Segoe UI Semibold" panose="020B0702040204020203" pitchFamily="34" charset="0"/>
              <a:cs typeface="Segoe UI Semibold" panose="020B0702040204020203" pitchFamily="34" charset="0"/>
            </a:endParaRPr>
          </a:p>
        </p:txBody>
      </p:sp>
      <p:grpSp>
        <p:nvGrpSpPr>
          <p:cNvPr id="13" name="Group 12">
            <a:extLst>
              <a:ext uri="{FF2B5EF4-FFF2-40B4-BE49-F238E27FC236}">
                <a16:creationId xmlns:a16="http://schemas.microsoft.com/office/drawing/2014/main" id="{496604DA-548B-42BD-8000-327476235E51}"/>
              </a:ext>
            </a:extLst>
          </p:cNvPr>
          <p:cNvGrpSpPr/>
          <p:nvPr/>
        </p:nvGrpSpPr>
        <p:grpSpPr>
          <a:xfrm>
            <a:off x="8351604" y="1668723"/>
            <a:ext cx="3726861" cy="1535160"/>
            <a:chOff x="8187726" y="1636152"/>
            <a:chExt cx="3654117" cy="1505195"/>
          </a:xfrm>
        </p:grpSpPr>
        <p:sp>
          <p:nvSpPr>
            <p:cNvPr id="134" name="Rectangle 133">
              <a:extLst>
                <a:ext uri="{FF2B5EF4-FFF2-40B4-BE49-F238E27FC236}">
                  <a16:creationId xmlns:a16="http://schemas.microsoft.com/office/drawing/2014/main" id="{60F95D91-4C9F-43F3-912E-D875D93ED5B9}"/>
                </a:ext>
              </a:extLst>
            </p:cNvPr>
            <p:cNvSpPr/>
            <p:nvPr/>
          </p:nvSpPr>
          <p:spPr bwMode="auto">
            <a:xfrm>
              <a:off x="8187726"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37" name="Rectangle 136">
              <a:extLst>
                <a:ext uri="{FF2B5EF4-FFF2-40B4-BE49-F238E27FC236}">
                  <a16:creationId xmlns:a16="http://schemas.microsoft.com/office/drawing/2014/main" id="{B2B60766-9066-4D1B-9000-E93F611DCB48}"/>
                </a:ext>
              </a:extLst>
            </p:cNvPr>
            <p:cNvSpPr/>
            <p:nvPr/>
          </p:nvSpPr>
          <p:spPr bwMode="auto">
            <a:xfrm>
              <a:off x="8312900"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Workload Migration to Containers</a:t>
              </a:r>
            </a:p>
          </p:txBody>
        </p:sp>
        <p:sp>
          <p:nvSpPr>
            <p:cNvPr id="138" name="Rectangle 137">
              <a:extLst>
                <a:ext uri="{FF2B5EF4-FFF2-40B4-BE49-F238E27FC236}">
                  <a16:creationId xmlns:a16="http://schemas.microsoft.com/office/drawing/2014/main" id="{C20BB5F4-E9DE-45B1-87EB-F8B297E9BDD9}"/>
                </a:ext>
              </a:extLst>
            </p:cNvPr>
            <p:cNvSpPr/>
            <p:nvPr/>
          </p:nvSpPr>
          <p:spPr bwMode="auto">
            <a:xfrm>
              <a:off x="8312900"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Convert applications to a Container image and enable deployment orchestration</a:t>
              </a:r>
            </a:p>
          </p:txBody>
        </p:sp>
        <p:pic>
          <p:nvPicPr>
            <p:cNvPr id="84" name="Picture 83">
              <a:extLst>
                <a:ext uri="{FF2B5EF4-FFF2-40B4-BE49-F238E27FC236}">
                  <a16:creationId xmlns:a16="http://schemas.microsoft.com/office/drawing/2014/main" id="{2EA77AA0-DB16-46D0-A869-E39C955E047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656181" y="1679377"/>
              <a:ext cx="717207" cy="649458"/>
            </a:xfrm>
            <a:prstGeom prst="rect">
              <a:avLst/>
            </a:prstGeom>
          </p:spPr>
        </p:pic>
      </p:grpSp>
      <p:grpSp>
        <p:nvGrpSpPr>
          <p:cNvPr id="11" name="Group 10">
            <a:extLst>
              <a:ext uri="{FF2B5EF4-FFF2-40B4-BE49-F238E27FC236}">
                <a16:creationId xmlns:a16="http://schemas.microsoft.com/office/drawing/2014/main" id="{F05BA34C-28BC-4B53-AA79-8D31DCBB641D}"/>
              </a:ext>
            </a:extLst>
          </p:cNvPr>
          <p:cNvGrpSpPr/>
          <p:nvPr/>
        </p:nvGrpSpPr>
        <p:grpSpPr>
          <a:xfrm>
            <a:off x="4407597" y="3401303"/>
            <a:ext cx="3726861" cy="1535160"/>
            <a:chOff x="4320701" y="3334914"/>
            <a:chExt cx="3654117" cy="1505195"/>
          </a:xfrm>
        </p:grpSpPr>
        <p:sp>
          <p:nvSpPr>
            <p:cNvPr id="19" name="Rectangle 18">
              <a:extLst>
                <a:ext uri="{FF2B5EF4-FFF2-40B4-BE49-F238E27FC236}">
                  <a16:creationId xmlns:a16="http://schemas.microsoft.com/office/drawing/2014/main" id="{F498136B-1514-4255-9508-058B468D1BC3}"/>
                </a:ext>
              </a:extLst>
            </p:cNvPr>
            <p:cNvSpPr/>
            <p:nvPr/>
          </p:nvSpPr>
          <p:spPr bwMode="auto">
            <a:xfrm>
              <a:off x="4320701"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21" name="Graphic 20">
              <a:extLst>
                <a:ext uri="{FF2B5EF4-FFF2-40B4-BE49-F238E27FC236}">
                  <a16:creationId xmlns:a16="http://schemas.microsoft.com/office/drawing/2014/main" id="{0F9C6351-8990-4D43-9BC0-30B95F7724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8032" y="3397237"/>
              <a:ext cx="559455" cy="506609"/>
            </a:xfrm>
            <a:prstGeom prst="rect">
              <a:avLst/>
            </a:prstGeom>
          </p:spPr>
        </p:pic>
        <p:sp>
          <p:nvSpPr>
            <p:cNvPr id="26" name="Rectangle 25">
              <a:extLst>
                <a:ext uri="{FF2B5EF4-FFF2-40B4-BE49-F238E27FC236}">
                  <a16:creationId xmlns:a16="http://schemas.microsoft.com/office/drawing/2014/main" id="{E813F440-6E1E-4D1D-BCA0-A4DBCC59B81F}"/>
                </a:ext>
              </a:extLst>
            </p:cNvPr>
            <p:cNvSpPr/>
            <p:nvPr/>
          </p:nvSpPr>
          <p:spPr bwMode="auto">
            <a:xfrm>
              <a:off x="4445875"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Active Directory Server Migration</a:t>
              </a:r>
            </a:p>
          </p:txBody>
        </p:sp>
        <p:sp>
          <p:nvSpPr>
            <p:cNvPr id="27" name="Rectangle 26">
              <a:extLst>
                <a:ext uri="{FF2B5EF4-FFF2-40B4-BE49-F238E27FC236}">
                  <a16:creationId xmlns:a16="http://schemas.microsoft.com/office/drawing/2014/main" id="{F28E7DBA-9BAD-41A0-AF08-7EFF422515C4}"/>
                </a:ext>
              </a:extLst>
            </p:cNvPr>
            <p:cNvSpPr/>
            <p:nvPr/>
          </p:nvSpPr>
          <p:spPr bwMode="auto">
            <a:xfrm>
              <a:off x="4445875"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Migrate Windows Servers to a new Active Directory domain</a:t>
              </a:r>
            </a:p>
          </p:txBody>
        </p:sp>
      </p:grpSp>
      <p:grpSp>
        <p:nvGrpSpPr>
          <p:cNvPr id="12" name="Group 11">
            <a:extLst>
              <a:ext uri="{FF2B5EF4-FFF2-40B4-BE49-F238E27FC236}">
                <a16:creationId xmlns:a16="http://schemas.microsoft.com/office/drawing/2014/main" id="{E548BA21-C41F-4777-9387-1078E933159D}"/>
              </a:ext>
            </a:extLst>
          </p:cNvPr>
          <p:cNvGrpSpPr/>
          <p:nvPr/>
        </p:nvGrpSpPr>
        <p:grpSpPr>
          <a:xfrm>
            <a:off x="8351604" y="3401303"/>
            <a:ext cx="3726861" cy="1535160"/>
            <a:chOff x="8187726" y="3334914"/>
            <a:chExt cx="3654117" cy="1505195"/>
          </a:xfrm>
        </p:grpSpPr>
        <p:sp>
          <p:nvSpPr>
            <p:cNvPr id="20" name="Rectangle 19">
              <a:extLst>
                <a:ext uri="{FF2B5EF4-FFF2-40B4-BE49-F238E27FC236}">
                  <a16:creationId xmlns:a16="http://schemas.microsoft.com/office/drawing/2014/main" id="{86ADE3E8-4F65-44F1-91BE-8C546C5303D6}"/>
                </a:ext>
              </a:extLst>
            </p:cNvPr>
            <p:cNvSpPr/>
            <p:nvPr/>
          </p:nvSpPr>
          <p:spPr bwMode="auto">
            <a:xfrm>
              <a:off x="8187726"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22" name="Picture 21">
              <a:extLst>
                <a:ext uri="{FF2B5EF4-FFF2-40B4-BE49-F238E27FC236}">
                  <a16:creationId xmlns:a16="http://schemas.microsoft.com/office/drawing/2014/main" id="{900AD450-4B41-41A4-B4CF-484BEACB9C03}"/>
                </a:ext>
              </a:extLst>
            </p:cNvPr>
            <p:cNvPicPr>
              <a:picLocks noChangeAspect="1"/>
            </p:cNvPicPr>
            <p:nvPr/>
          </p:nvPicPr>
          <p:blipFill>
            <a:blip r:embed="rId6"/>
            <a:stretch>
              <a:fillRect/>
            </a:stretch>
          </p:blipFill>
          <p:spPr>
            <a:xfrm>
              <a:off x="9467145" y="3399511"/>
              <a:ext cx="1095278" cy="506590"/>
            </a:xfrm>
            <a:prstGeom prst="rect">
              <a:avLst/>
            </a:prstGeom>
          </p:spPr>
        </p:pic>
        <p:sp>
          <p:nvSpPr>
            <p:cNvPr id="28" name="Rectangle 27">
              <a:extLst>
                <a:ext uri="{FF2B5EF4-FFF2-40B4-BE49-F238E27FC236}">
                  <a16:creationId xmlns:a16="http://schemas.microsoft.com/office/drawing/2014/main" id="{8D3FD58F-28FC-4F6D-8CF1-4BB1EA6BFA14}"/>
                </a:ext>
              </a:extLst>
            </p:cNvPr>
            <p:cNvSpPr/>
            <p:nvPr/>
          </p:nvSpPr>
          <p:spPr bwMode="auto">
            <a:xfrm>
              <a:off x="8312900"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SAP Redeploy</a:t>
              </a:r>
            </a:p>
          </p:txBody>
        </p:sp>
        <p:sp>
          <p:nvSpPr>
            <p:cNvPr id="29" name="Rectangle 28">
              <a:extLst>
                <a:ext uri="{FF2B5EF4-FFF2-40B4-BE49-F238E27FC236}">
                  <a16:creationId xmlns:a16="http://schemas.microsoft.com/office/drawing/2014/main" id="{06BA1E7B-B301-4DD8-B5C2-5732E3F274AA}"/>
                </a:ext>
              </a:extLst>
            </p:cNvPr>
            <p:cNvSpPr/>
            <p:nvPr/>
          </p:nvSpPr>
          <p:spPr bwMode="auto">
            <a:xfrm>
              <a:off x="8312900"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Rehost Modern SAP environments to Azure IaaS</a:t>
              </a:r>
            </a:p>
          </p:txBody>
        </p:sp>
      </p:grpSp>
      <p:grpSp>
        <p:nvGrpSpPr>
          <p:cNvPr id="14" name="Group 13">
            <a:extLst>
              <a:ext uri="{FF2B5EF4-FFF2-40B4-BE49-F238E27FC236}">
                <a16:creationId xmlns:a16="http://schemas.microsoft.com/office/drawing/2014/main" id="{F2AE62C3-5DAB-457D-B44B-3797B5CDAF0E}"/>
              </a:ext>
            </a:extLst>
          </p:cNvPr>
          <p:cNvGrpSpPr/>
          <p:nvPr/>
        </p:nvGrpSpPr>
        <p:grpSpPr>
          <a:xfrm>
            <a:off x="8357945" y="5139537"/>
            <a:ext cx="3726861" cy="1535160"/>
            <a:chOff x="8193943" y="5039219"/>
            <a:chExt cx="3654117" cy="1505195"/>
          </a:xfrm>
        </p:grpSpPr>
        <p:sp>
          <p:nvSpPr>
            <p:cNvPr id="31" name="Rectangle 30">
              <a:extLst>
                <a:ext uri="{FF2B5EF4-FFF2-40B4-BE49-F238E27FC236}">
                  <a16:creationId xmlns:a16="http://schemas.microsoft.com/office/drawing/2014/main" id="{5709A18B-28BF-4FF7-8F09-E562858AAE77}"/>
                </a:ext>
              </a:extLst>
            </p:cNvPr>
            <p:cNvSpPr/>
            <p:nvPr/>
          </p:nvSpPr>
          <p:spPr bwMode="auto">
            <a:xfrm>
              <a:off x="8193943" y="5039219"/>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 name="Rectangle 43">
              <a:extLst>
                <a:ext uri="{FF2B5EF4-FFF2-40B4-BE49-F238E27FC236}">
                  <a16:creationId xmlns:a16="http://schemas.microsoft.com/office/drawing/2014/main" id="{F98C70EC-2F9B-4D28-BE17-47F5A29BC349}"/>
                </a:ext>
              </a:extLst>
            </p:cNvPr>
            <p:cNvSpPr/>
            <p:nvPr/>
          </p:nvSpPr>
          <p:spPr bwMode="auto">
            <a:xfrm>
              <a:off x="8319118" y="5685198"/>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Application Integration with Serverless</a:t>
              </a:r>
            </a:p>
          </p:txBody>
        </p:sp>
        <p:sp>
          <p:nvSpPr>
            <p:cNvPr id="45" name="Rectangle 44">
              <a:extLst>
                <a:ext uri="{FF2B5EF4-FFF2-40B4-BE49-F238E27FC236}">
                  <a16:creationId xmlns:a16="http://schemas.microsoft.com/office/drawing/2014/main" id="{73338429-DC47-43B0-B2C9-9A5C615EEF05}"/>
                </a:ext>
              </a:extLst>
            </p:cNvPr>
            <p:cNvSpPr/>
            <p:nvPr/>
          </p:nvSpPr>
          <p:spPr bwMode="auto">
            <a:xfrm>
              <a:off x="8319118" y="5912112"/>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Integration of application with Azure Functions, Logic Apps, or Event Grid services</a:t>
              </a:r>
            </a:p>
          </p:txBody>
        </p:sp>
        <p:pic>
          <p:nvPicPr>
            <p:cNvPr id="50" name="Graphic 49">
              <a:extLst>
                <a:ext uri="{FF2B5EF4-FFF2-40B4-BE49-F238E27FC236}">
                  <a16:creationId xmlns:a16="http://schemas.microsoft.com/office/drawing/2014/main" id="{AF44E4FB-C82B-40D1-98CE-6D703AA3D6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26355" y="5064063"/>
              <a:ext cx="576857" cy="576857"/>
            </a:xfrm>
            <a:prstGeom prst="rect">
              <a:avLst/>
            </a:prstGeom>
          </p:spPr>
        </p:pic>
      </p:grpSp>
      <p:grpSp>
        <p:nvGrpSpPr>
          <p:cNvPr id="8" name="Group 7">
            <a:extLst>
              <a:ext uri="{FF2B5EF4-FFF2-40B4-BE49-F238E27FC236}">
                <a16:creationId xmlns:a16="http://schemas.microsoft.com/office/drawing/2014/main" id="{41AFDC84-A2CD-4C1C-BDB7-653B95BFDCB7}"/>
              </a:ext>
            </a:extLst>
          </p:cNvPr>
          <p:cNvGrpSpPr/>
          <p:nvPr/>
        </p:nvGrpSpPr>
        <p:grpSpPr>
          <a:xfrm>
            <a:off x="463589" y="5139537"/>
            <a:ext cx="3726861" cy="1535160"/>
            <a:chOff x="453676" y="5039219"/>
            <a:chExt cx="3654117" cy="1505195"/>
          </a:xfrm>
        </p:grpSpPr>
        <p:sp>
          <p:nvSpPr>
            <p:cNvPr id="32" name="Rectangle 31">
              <a:extLst>
                <a:ext uri="{FF2B5EF4-FFF2-40B4-BE49-F238E27FC236}">
                  <a16:creationId xmlns:a16="http://schemas.microsoft.com/office/drawing/2014/main" id="{1CD49058-141B-4622-B90B-50F799B9BE2C}"/>
                </a:ext>
              </a:extLst>
            </p:cNvPr>
            <p:cNvSpPr/>
            <p:nvPr/>
          </p:nvSpPr>
          <p:spPr bwMode="auto">
            <a:xfrm>
              <a:off x="453676" y="5039219"/>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3" name="Rectangle 32">
              <a:extLst>
                <a:ext uri="{FF2B5EF4-FFF2-40B4-BE49-F238E27FC236}">
                  <a16:creationId xmlns:a16="http://schemas.microsoft.com/office/drawing/2014/main" id="{F9FC2E75-8F5C-468A-B656-D5516DF4A516}"/>
                </a:ext>
              </a:extLst>
            </p:cNvPr>
            <p:cNvSpPr/>
            <p:nvPr/>
          </p:nvSpPr>
          <p:spPr bwMode="auto">
            <a:xfrm>
              <a:off x="578850" y="5685198"/>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Application Optimization</a:t>
              </a:r>
            </a:p>
          </p:txBody>
        </p:sp>
        <p:sp>
          <p:nvSpPr>
            <p:cNvPr id="34" name="Rectangle 33">
              <a:extLst>
                <a:ext uri="{FF2B5EF4-FFF2-40B4-BE49-F238E27FC236}">
                  <a16:creationId xmlns:a16="http://schemas.microsoft.com/office/drawing/2014/main" id="{5AF4E566-5894-4617-8EF6-69A3EB62C10F}"/>
                </a:ext>
              </a:extLst>
            </p:cNvPr>
            <p:cNvSpPr/>
            <p:nvPr/>
          </p:nvSpPr>
          <p:spPr bwMode="auto">
            <a:xfrm>
              <a:off x="578850" y="5912112"/>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Revise applications to use Azure PaaS platform services such as Redis Cache, Blog Storage, etc. with minimal configuration change</a:t>
              </a:r>
            </a:p>
          </p:txBody>
        </p:sp>
        <p:pic>
          <p:nvPicPr>
            <p:cNvPr id="51" name="Graphic 50">
              <a:extLst>
                <a:ext uri="{FF2B5EF4-FFF2-40B4-BE49-F238E27FC236}">
                  <a16:creationId xmlns:a16="http://schemas.microsoft.com/office/drawing/2014/main" id="{414D9C16-6EDC-4C39-A701-C3A4A28F21AC}"/>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972432" y="5083632"/>
              <a:ext cx="645264" cy="537720"/>
            </a:xfrm>
            <a:prstGeom prst="rect">
              <a:avLst/>
            </a:prstGeom>
          </p:spPr>
        </p:pic>
      </p:grpSp>
      <p:grpSp>
        <p:nvGrpSpPr>
          <p:cNvPr id="10" name="Group 9">
            <a:extLst>
              <a:ext uri="{FF2B5EF4-FFF2-40B4-BE49-F238E27FC236}">
                <a16:creationId xmlns:a16="http://schemas.microsoft.com/office/drawing/2014/main" id="{15239264-269E-48ED-A12D-A87D6269ACDC}"/>
              </a:ext>
            </a:extLst>
          </p:cNvPr>
          <p:cNvGrpSpPr/>
          <p:nvPr/>
        </p:nvGrpSpPr>
        <p:grpSpPr>
          <a:xfrm>
            <a:off x="4407597" y="5105675"/>
            <a:ext cx="3726861" cy="1569021"/>
            <a:chOff x="4320701" y="5006018"/>
            <a:chExt cx="3654117" cy="1538396"/>
          </a:xfrm>
        </p:grpSpPr>
        <p:sp>
          <p:nvSpPr>
            <p:cNvPr id="35" name="Rectangle 34">
              <a:extLst>
                <a:ext uri="{FF2B5EF4-FFF2-40B4-BE49-F238E27FC236}">
                  <a16:creationId xmlns:a16="http://schemas.microsoft.com/office/drawing/2014/main" id="{DC36139E-71B6-456B-A9D4-B3971F26F798}"/>
                </a:ext>
              </a:extLst>
            </p:cNvPr>
            <p:cNvSpPr/>
            <p:nvPr/>
          </p:nvSpPr>
          <p:spPr bwMode="auto">
            <a:xfrm>
              <a:off x="4320701" y="5039219"/>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6" name="Rectangle 35">
              <a:extLst>
                <a:ext uri="{FF2B5EF4-FFF2-40B4-BE49-F238E27FC236}">
                  <a16:creationId xmlns:a16="http://schemas.microsoft.com/office/drawing/2014/main" id="{B297103C-FD7E-449C-A930-C371F9B6C7F8}"/>
                </a:ext>
              </a:extLst>
            </p:cNvPr>
            <p:cNvSpPr/>
            <p:nvPr/>
          </p:nvSpPr>
          <p:spPr bwMode="auto">
            <a:xfrm>
              <a:off x="4445875" y="5685198"/>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Application Composition with Containers</a:t>
              </a:r>
            </a:p>
          </p:txBody>
        </p:sp>
        <p:sp>
          <p:nvSpPr>
            <p:cNvPr id="37" name="Rectangle 36">
              <a:extLst>
                <a:ext uri="{FF2B5EF4-FFF2-40B4-BE49-F238E27FC236}">
                  <a16:creationId xmlns:a16="http://schemas.microsoft.com/office/drawing/2014/main" id="{DFFB5C25-B694-4677-AF19-004FDF518F4A}"/>
                </a:ext>
              </a:extLst>
            </p:cNvPr>
            <p:cNvSpPr/>
            <p:nvPr/>
          </p:nvSpPr>
          <p:spPr bwMode="auto">
            <a:xfrm>
              <a:off x="4445875" y="5912112"/>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Extension of application functionality using loosely coupled architecture to include Container-based components</a:t>
              </a:r>
            </a:p>
          </p:txBody>
        </p:sp>
        <p:pic>
          <p:nvPicPr>
            <p:cNvPr id="56" name="Picture 10">
              <a:extLst>
                <a:ext uri="{FF2B5EF4-FFF2-40B4-BE49-F238E27FC236}">
                  <a16:creationId xmlns:a16="http://schemas.microsoft.com/office/drawing/2014/main" id="{D720D337-6B6F-40E6-B415-5AA34439BE7F}"/>
                </a:ext>
              </a:extLst>
            </p:cNvPr>
            <p:cNvPicPr>
              <a:picLocks noChangeAspect="1" noChangeArrowheads="1"/>
            </p:cNvPicPr>
            <p:nvPr/>
          </p:nvPicPr>
          <p:blipFill rotWithShape="1">
            <a:blip r:embed="rId11">
              <a:extLst>
                <a:ext uri="{28A0092B-C50C-407E-A947-70E740481C1C}">
                  <a14:useLocalDpi xmlns:a14="http://schemas.microsoft.com/office/drawing/2010/main"/>
                </a:ext>
              </a:extLst>
            </a:blip>
            <a:srcRect/>
            <a:stretch/>
          </p:blipFill>
          <p:spPr bwMode="auto">
            <a:xfrm>
              <a:off x="5584190" y="5006018"/>
              <a:ext cx="1023239" cy="6211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436A6746-395C-4350-A7DA-C4E0A9048525}"/>
              </a:ext>
            </a:extLst>
          </p:cNvPr>
          <p:cNvGrpSpPr/>
          <p:nvPr/>
        </p:nvGrpSpPr>
        <p:grpSpPr>
          <a:xfrm>
            <a:off x="4455100" y="1668723"/>
            <a:ext cx="3726861" cy="1535160"/>
            <a:chOff x="4367277" y="1636152"/>
            <a:chExt cx="3654117" cy="1505195"/>
          </a:xfrm>
        </p:grpSpPr>
        <p:sp>
          <p:nvSpPr>
            <p:cNvPr id="128" name="Rectangle 127">
              <a:extLst>
                <a:ext uri="{FF2B5EF4-FFF2-40B4-BE49-F238E27FC236}">
                  <a16:creationId xmlns:a16="http://schemas.microsoft.com/office/drawing/2014/main" id="{E70042D5-E132-479F-A347-DCB078DBA39B}"/>
                </a:ext>
              </a:extLst>
            </p:cNvPr>
            <p:cNvSpPr/>
            <p:nvPr/>
          </p:nvSpPr>
          <p:spPr bwMode="auto">
            <a:xfrm>
              <a:off x="4367277"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31" name="Rectangle 130">
              <a:extLst>
                <a:ext uri="{FF2B5EF4-FFF2-40B4-BE49-F238E27FC236}">
                  <a16:creationId xmlns:a16="http://schemas.microsoft.com/office/drawing/2014/main" id="{D2EA6C5B-923C-47A5-B480-82A270A31140}"/>
                </a:ext>
              </a:extLst>
            </p:cNvPr>
            <p:cNvSpPr/>
            <p:nvPr/>
          </p:nvSpPr>
          <p:spPr bwMode="auto">
            <a:xfrm>
              <a:off x="4445875"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bold" panose="020B0702040204020203" pitchFamily="34" charset="0"/>
                  <a:ea typeface="Segoe UI" pitchFamily="34" charset="0"/>
                  <a:cs typeface="Segoe UI Semibold" panose="020B0702040204020203" pitchFamily="34" charset="0"/>
                </a:rPr>
                <a:t>Workload Migration with OS Upgrade</a:t>
              </a:r>
            </a:p>
          </p:txBody>
        </p:sp>
        <p:sp>
          <p:nvSpPr>
            <p:cNvPr id="132" name="Rectangle 131">
              <a:extLst>
                <a:ext uri="{FF2B5EF4-FFF2-40B4-BE49-F238E27FC236}">
                  <a16:creationId xmlns:a16="http://schemas.microsoft.com/office/drawing/2014/main" id="{DA9D2202-F5FE-4CFA-8FD5-9453475A64C8}"/>
                </a:ext>
              </a:extLst>
            </p:cNvPr>
            <p:cNvSpPr/>
            <p:nvPr/>
          </p:nvSpPr>
          <p:spPr bwMode="auto">
            <a:xfrm>
              <a:off x="4445875"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Rehost workloads running on Legacy Windows, Linux, and Unix servers to a Modern Operating System platform in Azure IaaS</a:t>
              </a:r>
            </a:p>
          </p:txBody>
        </p:sp>
        <p:grpSp>
          <p:nvGrpSpPr>
            <p:cNvPr id="43" name="Group 42">
              <a:extLst>
                <a:ext uri="{FF2B5EF4-FFF2-40B4-BE49-F238E27FC236}">
                  <a16:creationId xmlns:a16="http://schemas.microsoft.com/office/drawing/2014/main" id="{3F4371BA-0D10-4D2A-8C82-EA923263C8FC}"/>
                </a:ext>
              </a:extLst>
            </p:cNvPr>
            <p:cNvGrpSpPr/>
            <p:nvPr/>
          </p:nvGrpSpPr>
          <p:grpSpPr>
            <a:xfrm>
              <a:off x="5277075" y="1721086"/>
              <a:ext cx="539678" cy="460785"/>
              <a:chOff x="646056" y="1798721"/>
              <a:chExt cx="476952" cy="449706"/>
            </a:xfrm>
            <a:solidFill>
              <a:schemeClr val="accent6"/>
            </a:solidFill>
          </p:grpSpPr>
          <p:sp>
            <p:nvSpPr>
              <p:cNvPr id="46" name="server" title="Icon of a server tower">
                <a:extLst>
                  <a:ext uri="{FF2B5EF4-FFF2-40B4-BE49-F238E27FC236}">
                    <a16:creationId xmlns:a16="http://schemas.microsoft.com/office/drawing/2014/main" id="{0E2FD6D0-F118-4E33-901C-0D5D1B7C924F}"/>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47" name="server" title="Icon of a server tower">
                <a:extLst>
                  <a:ext uri="{FF2B5EF4-FFF2-40B4-BE49-F238E27FC236}">
                    <a16:creationId xmlns:a16="http://schemas.microsoft.com/office/drawing/2014/main" id="{F9DFD501-33FF-4F7E-8BAF-279316C480A6}"/>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grpSp>
          <p:nvGrpSpPr>
            <p:cNvPr id="48" name="Group 47">
              <a:extLst>
                <a:ext uri="{FF2B5EF4-FFF2-40B4-BE49-F238E27FC236}">
                  <a16:creationId xmlns:a16="http://schemas.microsoft.com/office/drawing/2014/main" id="{453221A6-0A37-4221-BB14-64E7B2BF7BB0}"/>
                </a:ext>
              </a:extLst>
            </p:cNvPr>
            <p:cNvGrpSpPr/>
            <p:nvPr/>
          </p:nvGrpSpPr>
          <p:grpSpPr>
            <a:xfrm>
              <a:off x="6283642" y="1721086"/>
              <a:ext cx="539678" cy="460785"/>
              <a:chOff x="646056" y="1798721"/>
              <a:chExt cx="476952" cy="449706"/>
            </a:xfrm>
            <a:solidFill>
              <a:srgbClr val="00B050"/>
            </a:solidFill>
          </p:grpSpPr>
          <p:sp>
            <p:nvSpPr>
              <p:cNvPr id="49" name="server" title="Icon of a server tower">
                <a:extLst>
                  <a:ext uri="{FF2B5EF4-FFF2-40B4-BE49-F238E27FC236}">
                    <a16:creationId xmlns:a16="http://schemas.microsoft.com/office/drawing/2014/main" id="{536183CD-F2EE-474F-98CE-C75B85AD4009}"/>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57" name="server" title="Icon of a server tower">
                <a:extLst>
                  <a:ext uri="{FF2B5EF4-FFF2-40B4-BE49-F238E27FC236}">
                    <a16:creationId xmlns:a16="http://schemas.microsoft.com/office/drawing/2014/main" id="{2A787325-C1DB-44C0-8485-4421954BFC47}"/>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sp>
          <p:nvSpPr>
            <p:cNvPr id="58" name="Arrow: Right 57">
              <a:extLst>
                <a:ext uri="{FF2B5EF4-FFF2-40B4-BE49-F238E27FC236}">
                  <a16:creationId xmlns:a16="http://schemas.microsoft.com/office/drawing/2014/main" id="{B7358201-4D7B-45B5-BB39-09AE7C4E6353}"/>
                </a:ext>
              </a:extLst>
            </p:cNvPr>
            <p:cNvSpPr/>
            <p:nvPr/>
          </p:nvSpPr>
          <p:spPr bwMode="auto">
            <a:xfrm>
              <a:off x="5926431" y="1908923"/>
              <a:ext cx="267904" cy="157810"/>
            </a:xfrm>
            <a:prstGeom prst="rightArrow">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E28BBD68-9157-4EB2-A923-0E2F6C6AC975}"/>
              </a:ext>
            </a:extLst>
          </p:cNvPr>
          <p:cNvGrpSpPr/>
          <p:nvPr/>
        </p:nvGrpSpPr>
        <p:grpSpPr>
          <a:xfrm>
            <a:off x="463589" y="1668723"/>
            <a:ext cx="3726861" cy="1535160"/>
            <a:chOff x="453676" y="1636152"/>
            <a:chExt cx="3654117" cy="1505195"/>
          </a:xfrm>
        </p:grpSpPr>
        <p:sp>
          <p:nvSpPr>
            <p:cNvPr id="122" name="Rectangle 121">
              <a:extLst>
                <a:ext uri="{FF2B5EF4-FFF2-40B4-BE49-F238E27FC236}">
                  <a16:creationId xmlns:a16="http://schemas.microsoft.com/office/drawing/2014/main" id="{39033CD7-684B-4F73-9DD7-4DA4901A4818}"/>
                </a:ext>
              </a:extLst>
            </p:cNvPr>
            <p:cNvSpPr/>
            <p:nvPr/>
          </p:nvSpPr>
          <p:spPr bwMode="auto">
            <a:xfrm>
              <a:off x="453676"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93935F2-12F0-4ECE-BBC8-39A81F21580C}"/>
                </a:ext>
              </a:extLst>
            </p:cNvPr>
            <p:cNvSpPr/>
            <p:nvPr/>
          </p:nvSpPr>
          <p:spPr bwMode="auto">
            <a:xfrm>
              <a:off x="578850"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Rehost workloads to Modern Windows and Linux Servers in Azure IaaS</a:t>
              </a:r>
            </a:p>
          </p:txBody>
        </p:sp>
        <p:sp>
          <p:nvSpPr>
            <p:cNvPr id="125" name="Rectangle 124">
              <a:extLst>
                <a:ext uri="{FF2B5EF4-FFF2-40B4-BE49-F238E27FC236}">
                  <a16:creationId xmlns:a16="http://schemas.microsoft.com/office/drawing/2014/main" id="{7D4612E3-7CE2-4D64-AFA1-8A63A41ECF0A}"/>
                </a:ext>
              </a:extLst>
            </p:cNvPr>
            <p:cNvSpPr/>
            <p:nvPr/>
          </p:nvSpPr>
          <p:spPr bwMode="auto">
            <a:xfrm>
              <a:off x="578850"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bold" panose="020B0702040204020203" pitchFamily="34" charset="0"/>
                  <a:ea typeface="Segoe UI" pitchFamily="34" charset="0"/>
                  <a:cs typeface="Segoe UI Semibold" panose="020B0702040204020203" pitchFamily="34" charset="0"/>
                </a:rPr>
                <a:t>Workload Migration</a:t>
              </a:r>
            </a:p>
            <a:p>
              <a:pPr defTabSz="932293" fontAlgn="base">
                <a:lnSpc>
                  <a:spcPct val="90000"/>
                </a:lnSpc>
                <a:spcBef>
                  <a:spcPct val="0"/>
                </a:spcBef>
                <a:spcAft>
                  <a:spcPct val="0"/>
                </a:spcAft>
              </a:pPr>
              <a:endParaRPr lang="en-US" sz="1199" b="1">
                <a:solidFill>
                  <a:srgbClr val="000000"/>
                </a:solidFill>
                <a:latin typeface="Segoe UI Semilight" panose="020B0402040204020203" pitchFamily="34" charset="0"/>
                <a:ea typeface="Segoe UI" pitchFamily="34" charset="0"/>
                <a:cs typeface="Segoe UI Semilight" panose="020B0402040204020203" pitchFamily="34" charset="0"/>
              </a:endParaRPr>
            </a:p>
          </p:txBody>
        </p:sp>
        <p:grpSp>
          <p:nvGrpSpPr>
            <p:cNvPr id="59" name="Group 58">
              <a:extLst>
                <a:ext uri="{FF2B5EF4-FFF2-40B4-BE49-F238E27FC236}">
                  <a16:creationId xmlns:a16="http://schemas.microsoft.com/office/drawing/2014/main" id="{107696C2-CC88-4C7E-844F-CCB24E20B068}"/>
                </a:ext>
              </a:extLst>
            </p:cNvPr>
            <p:cNvGrpSpPr/>
            <p:nvPr/>
          </p:nvGrpSpPr>
          <p:grpSpPr>
            <a:xfrm>
              <a:off x="1501788" y="1721086"/>
              <a:ext cx="539678" cy="460785"/>
              <a:chOff x="646056" y="1798721"/>
              <a:chExt cx="476952" cy="449706"/>
            </a:xfrm>
            <a:solidFill>
              <a:schemeClr val="accent6"/>
            </a:solidFill>
          </p:grpSpPr>
          <p:sp>
            <p:nvSpPr>
              <p:cNvPr id="60" name="server" title="Icon of a server tower">
                <a:extLst>
                  <a:ext uri="{FF2B5EF4-FFF2-40B4-BE49-F238E27FC236}">
                    <a16:creationId xmlns:a16="http://schemas.microsoft.com/office/drawing/2014/main" id="{C453D446-3982-441B-A8C4-66145C2FF076}"/>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64" name="server" title="Icon of a server tower">
                <a:extLst>
                  <a:ext uri="{FF2B5EF4-FFF2-40B4-BE49-F238E27FC236}">
                    <a16:creationId xmlns:a16="http://schemas.microsoft.com/office/drawing/2014/main" id="{92266C19-E22C-4C46-B25F-F10C5355750B}"/>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grpSp>
          <p:nvGrpSpPr>
            <p:cNvPr id="65" name="Group 64">
              <a:extLst>
                <a:ext uri="{FF2B5EF4-FFF2-40B4-BE49-F238E27FC236}">
                  <a16:creationId xmlns:a16="http://schemas.microsoft.com/office/drawing/2014/main" id="{40EF0B58-83E3-4CDC-BC49-C4299C0A8B33}"/>
                </a:ext>
              </a:extLst>
            </p:cNvPr>
            <p:cNvGrpSpPr/>
            <p:nvPr/>
          </p:nvGrpSpPr>
          <p:grpSpPr>
            <a:xfrm>
              <a:off x="2508354" y="1721086"/>
              <a:ext cx="539678" cy="460785"/>
              <a:chOff x="646056" y="1798721"/>
              <a:chExt cx="476952" cy="449706"/>
            </a:xfrm>
            <a:solidFill>
              <a:srgbClr val="00B050"/>
            </a:solidFill>
          </p:grpSpPr>
          <p:sp>
            <p:nvSpPr>
              <p:cNvPr id="66" name="server" title="Icon of a server tower">
                <a:extLst>
                  <a:ext uri="{FF2B5EF4-FFF2-40B4-BE49-F238E27FC236}">
                    <a16:creationId xmlns:a16="http://schemas.microsoft.com/office/drawing/2014/main" id="{679A3317-FA5D-4953-A9E2-3B52E8813822}"/>
                  </a:ext>
                </a:extLst>
              </p:cNvPr>
              <p:cNvSpPr>
                <a:spLocks noChangeAspect="1" noEditPoints="1"/>
              </p:cNvSpPr>
              <p:nvPr/>
            </p:nvSpPr>
            <p:spPr bwMode="auto">
              <a:xfrm>
                <a:off x="646056" y="188266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sp>
            <p:nvSpPr>
              <p:cNvPr id="67" name="server" title="Icon of a server tower">
                <a:extLst>
                  <a:ext uri="{FF2B5EF4-FFF2-40B4-BE49-F238E27FC236}">
                    <a16:creationId xmlns:a16="http://schemas.microsoft.com/office/drawing/2014/main" id="{9F5F8EF8-3AEF-4A9D-AFE2-E580ACECD6BE}"/>
                  </a:ext>
                </a:extLst>
              </p:cNvPr>
              <p:cNvSpPr>
                <a:spLocks noChangeAspect="1" noEditPoints="1"/>
              </p:cNvSpPr>
              <p:nvPr/>
            </p:nvSpPr>
            <p:spPr bwMode="auto">
              <a:xfrm>
                <a:off x="886242" y="1798721"/>
                <a:ext cx="236766" cy="44970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latin typeface="Segoe UI" panose="020B0502040204020203" pitchFamily="34" charset="0"/>
                </a:endParaRPr>
              </a:p>
            </p:txBody>
          </p:sp>
        </p:grpSp>
        <p:sp>
          <p:nvSpPr>
            <p:cNvPr id="68" name="Arrow: Right 67">
              <a:extLst>
                <a:ext uri="{FF2B5EF4-FFF2-40B4-BE49-F238E27FC236}">
                  <a16:creationId xmlns:a16="http://schemas.microsoft.com/office/drawing/2014/main" id="{0CF68843-EE13-4333-BFF9-B5A616A1AD8A}"/>
                </a:ext>
              </a:extLst>
            </p:cNvPr>
            <p:cNvSpPr/>
            <p:nvPr/>
          </p:nvSpPr>
          <p:spPr bwMode="auto">
            <a:xfrm>
              <a:off x="2151144" y="1908923"/>
              <a:ext cx="267904" cy="157810"/>
            </a:xfrm>
            <a:prstGeom prst="rightArrow">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4047D217-7BE4-462C-9DF8-C1C4C85F77F0}"/>
              </a:ext>
            </a:extLst>
          </p:cNvPr>
          <p:cNvGrpSpPr/>
          <p:nvPr/>
        </p:nvGrpSpPr>
        <p:grpSpPr>
          <a:xfrm>
            <a:off x="463589" y="3401303"/>
            <a:ext cx="3726861" cy="1535160"/>
            <a:chOff x="453676" y="3334914"/>
            <a:chExt cx="3654117" cy="1505195"/>
          </a:xfrm>
        </p:grpSpPr>
        <p:sp>
          <p:nvSpPr>
            <p:cNvPr id="23" name="Rectangle 22">
              <a:extLst>
                <a:ext uri="{FF2B5EF4-FFF2-40B4-BE49-F238E27FC236}">
                  <a16:creationId xmlns:a16="http://schemas.microsoft.com/office/drawing/2014/main" id="{4EE1945F-7744-41D8-AEAD-AC90A38AE478}"/>
                </a:ext>
              </a:extLst>
            </p:cNvPr>
            <p:cNvSpPr/>
            <p:nvPr/>
          </p:nvSpPr>
          <p:spPr bwMode="auto">
            <a:xfrm>
              <a:off x="453676"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4" name="Rectangle 23">
              <a:extLst>
                <a:ext uri="{FF2B5EF4-FFF2-40B4-BE49-F238E27FC236}">
                  <a16:creationId xmlns:a16="http://schemas.microsoft.com/office/drawing/2014/main" id="{40A848BE-7BB1-436D-9C4B-4D92BA530D96}"/>
                </a:ext>
              </a:extLst>
            </p:cNvPr>
            <p:cNvSpPr/>
            <p:nvPr/>
          </p:nvSpPr>
          <p:spPr bwMode="auto">
            <a:xfrm>
              <a:off x="578850"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Database Migration</a:t>
              </a:r>
            </a:p>
          </p:txBody>
        </p:sp>
        <p:sp>
          <p:nvSpPr>
            <p:cNvPr id="25" name="Rectangle 24">
              <a:extLst>
                <a:ext uri="{FF2B5EF4-FFF2-40B4-BE49-F238E27FC236}">
                  <a16:creationId xmlns:a16="http://schemas.microsoft.com/office/drawing/2014/main" id="{67D1FD97-1B5D-45F9-BAC7-A5A23A4C7762}"/>
                </a:ext>
              </a:extLst>
            </p:cNvPr>
            <p:cNvSpPr/>
            <p:nvPr/>
          </p:nvSpPr>
          <p:spPr bwMode="auto">
            <a:xfrm>
              <a:off x="578850"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Rehost database platforms (SQL Server, Oracle, Sybase, etc.) to Azure IaaS or PaaS. Leverage Azure SQL Managed Instance for optimal migration path.</a:t>
              </a:r>
            </a:p>
          </p:txBody>
        </p:sp>
        <p:pic>
          <p:nvPicPr>
            <p:cNvPr id="4" name="Picture 3">
              <a:extLst>
                <a:ext uri="{FF2B5EF4-FFF2-40B4-BE49-F238E27FC236}">
                  <a16:creationId xmlns:a16="http://schemas.microsoft.com/office/drawing/2014/main" id="{F0363FBB-5260-4F52-8545-17E5AACA7609}"/>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2020828" y="3397237"/>
              <a:ext cx="519812" cy="519812"/>
            </a:xfrm>
            <a:prstGeom prst="rect">
              <a:avLst/>
            </a:prstGeom>
          </p:spPr>
        </p:pic>
      </p:grpSp>
      <p:pic>
        <p:nvPicPr>
          <p:cNvPr id="15" name="Picture 14">
            <a:extLst>
              <a:ext uri="{FF2B5EF4-FFF2-40B4-BE49-F238E27FC236}">
                <a16:creationId xmlns:a16="http://schemas.microsoft.com/office/drawing/2014/main" id="{C9BEBA2F-6079-4B93-9006-FE947764DB04}"/>
              </a:ext>
            </a:extLst>
          </p:cNvPr>
          <p:cNvPicPr>
            <a:picLocks noChangeAspect="1"/>
          </p:cNvPicPr>
          <p:nvPr/>
        </p:nvPicPr>
        <p:blipFill>
          <a:blip r:embed="rId13"/>
          <a:stretch>
            <a:fillRect/>
          </a:stretch>
        </p:blipFill>
        <p:spPr>
          <a:xfrm>
            <a:off x="7582883" y="482136"/>
            <a:ext cx="2027859" cy="516694"/>
          </a:xfrm>
          <a:prstGeom prst="rect">
            <a:avLst/>
          </a:prstGeom>
        </p:spPr>
      </p:pic>
      <p:pic>
        <p:nvPicPr>
          <p:cNvPr id="6" name="Picture 5">
            <a:extLst>
              <a:ext uri="{FF2B5EF4-FFF2-40B4-BE49-F238E27FC236}">
                <a16:creationId xmlns:a16="http://schemas.microsoft.com/office/drawing/2014/main" id="{5175D640-00C8-46C7-86A8-80E90D72A783}"/>
              </a:ext>
            </a:extLst>
          </p:cNvPr>
          <p:cNvPicPr>
            <a:picLocks noChangeAspect="1"/>
          </p:cNvPicPr>
          <p:nvPr/>
        </p:nvPicPr>
        <p:blipFill>
          <a:blip r:embed="rId14"/>
          <a:stretch>
            <a:fillRect/>
          </a:stretch>
        </p:blipFill>
        <p:spPr>
          <a:xfrm>
            <a:off x="10101497" y="239545"/>
            <a:ext cx="1949951" cy="953467"/>
          </a:xfrm>
          <a:prstGeom prst="rect">
            <a:avLst/>
          </a:prstGeom>
        </p:spPr>
      </p:pic>
    </p:spTree>
    <p:extLst>
      <p:ext uri="{BB962C8B-B14F-4D97-AF65-F5344CB8AC3E}">
        <p14:creationId xmlns:p14="http://schemas.microsoft.com/office/powerpoint/2010/main" val="230573907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37C17-7C4E-424A-8EE3-1C32E4CDF653}"/>
              </a:ext>
            </a:extLst>
          </p:cNvPr>
          <p:cNvSpPr>
            <a:spLocks noGrp="1"/>
          </p:cNvSpPr>
          <p:nvPr>
            <p:ph type="title"/>
          </p:nvPr>
        </p:nvSpPr>
        <p:spPr/>
        <p:txBody>
          <a:bodyPr/>
          <a:lstStyle/>
          <a:p>
            <a:r>
              <a:rPr lang="en-US"/>
              <a:t>App Modernize</a:t>
            </a:r>
            <a:br>
              <a:rPr lang="en-US"/>
            </a:br>
            <a:r>
              <a:rPr lang="en-US" sz="1836"/>
              <a:t>Get the most benefit by modernizing your application</a:t>
            </a:r>
            <a:endParaRPr lang="en-US"/>
          </a:p>
        </p:txBody>
      </p:sp>
      <p:grpSp>
        <p:nvGrpSpPr>
          <p:cNvPr id="7" name="Group 6">
            <a:extLst>
              <a:ext uri="{FF2B5EF4-FFF2-40B4-BE49-F238E27FC236}">
                <a16:creationId xmlns:a16="http://schemas.microsoft.com/office/drawing/2014/main" id="{EC78F264-1E54-4442-8D7C-808F91F4FAD5}"/>
              </a:ext>
            </a:extLst>
          </p:cNvPr>
          <p:cNvGrpSpPr/>
          <p:nvPr/>
        </p:nvGrpSpPr>
        <p:grpSpPr>
          <a:xfrm>
            <a:off x="6926134" y="81182"/>
            <a:ext cx="5278270" cy="6745774"/>
            <a:chOff x="6790080" y="79598"/>
            <a:chExt cx="5175244" cy="6614104"/>
          </a:xfrm>
        </p:grpSpPr>
        <p:sp>
          <p:nvSpPr>
            <p:cNvPr id="20" name="Rectangle 19">
              <a:extLst>
                <a:ext uri="{FF2B5EF4-FFF2-40B4-BE49-F238E27FC236}">
                  <a16:creationId xmlns:a16="http://schemas.microsoft.com/office/drawing/2014/main" id="{44D2C17F-8383-4077-81F1-ACDA0AA7C388}"/>
                </a:ext>
              </a:extLst>
            </p:cNvPr>
            <p:cNvSpPr/>
            <p:nvPr/>
          </p:nvSpPr>
          <p:spPr bwMode="auto">
            <a:xfrm>
              <a:off x="6906600" y="2147424"/>
              <a:ext cx="5045619" cy="16911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Take most advantage of Azure Services</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Code is modified to utilize PaaS services</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No Operating System and Database platform maintenance</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Optimize for long term agility, scale and high availability </a:t>
              </a:r>
            </a:p>
          </p:txBody>
        </p:sp>
        <p:sp>
          <p:nvSpPr>
            <p:cNvPr id="21" name="Rectangle 20">
              <a:extLst>
                <a:ext uri="{FF2B5EF4-FFF2-40B4-BE49-F238E27FC236}">
                  <a16:creationId xmlns:a16="http://schemas.microsoft.com/office/drawing/2014/main" id="{464D9455-3495-4CB8-970B-F98666C5EFBE}"/>
                </a:ext>
              </a:extLst>
            </p:cNvPr>
            <p:cNvSpPr/>
            <p:nvPr/>
          </p:nvSpPr>
          <p:spPr bwMode="auto">
            <a:xfrm>
              <a:off x="6911549" y="1716351"/>
              <a:ext cx="5048978" cy="431074"/>
            </a:xfrm>
            <a:prstGeom prst="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Benefits</a:t>
              </a:r>
            </a:p>
          </p:txBody>
        </p:sp>
        <p:sp>
          <p:nvSpPr>
            <p:cNvPr id="22" name="Rectangle 21">
              <a:extLst>
                <a:ext uri="{FF2B5EF4-FFF2-40B4-BE49-F238E27FC236}">
                  <a16:creationId xmlns:a16="http://schemas.microsoft.com/office/drawing/2014/main" id="{0AE073A4-6A27-4BE5-974A-DBE6BE29030A}"/>
                </a:ext>
              </a:extLst>
            </p:cNvPr>
            <p:cNvSpPr/>
            <p:nvPr/>
          </p:nvSpPr>
          <p:spPr bwMode="auto">
            <a:xfrm>
              <a:off x="6911397" y="4427548"/>
              <a:ext cx="5045619" cy="7317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Requires mature code maintenance practices</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Azure Service lifecycle changes may require testing and code changes</a:t>
              </a:r>
            </a:p>
          </p:txBody>
        </p:sp>
        <p:sp>
          <p:nvSpPr>
            <p:cNvPr id="23" name="Rectangle 22">
              <a:extLst>
                <a:ext uri="{FF2B5EF4-FFF2-40B4-BE49-F238E27FC236}">
                  <a16:creationId xmlns:a16="http://schemas.microsoft.com/office/drawing/2014/main" id="{9F297D0C-D47F-4443-936D-200E70269926}"/>
                </a:ext>
              </a:extLst>
            </p:cNvPr>
            <p:cNvSpPr/>
            <p:nvPr/>
          </p:nvSpPr>
          <p:spPr bwMode="auto">
            <a:xfrm>
              <a:off x="6911548" y="3996474"/>
              <a:ext cx="5053776" cy="431074"/>
            </a:xfrm>
            <a:prstGeom prst="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Considerations</a:t>
              </a:r>
            </a:p>
          </p:txBody>
        </p:sp>
        <p:grpSp>
          <p:nvGrpSpPr>
            <p:cNvPr id="6" name="Group 5">
              <a:extLst>
                <a:ext uri="{FF2B5EF4-FFF2-40B4-BE49-F238E27FC236}">
                  <a16:creationId xmlns:a16="http://schemas.microsoft.com/office/drawing/2014/main" id="{28F11D98-B0F8-4B0B-BD0C-1235EDF76612}"/>
                </a:ext>
              </a:extLst>
            </p:cNvPr>
            <p:cNvGrpSpPr/>
            <p:nvPr/>
          </p:nvGrpSpPr>
          <p:grpSpPr>
            <a:xfrm>
              <a:off x="7031622" y="5670062"/>
              <a:ext cx="4790232" cy="1023640"/>
              <a:chOff x="7172620" y="5950359"/>
              <a:chExt cx="4886286" cy="1044166"/>
            </a:xfrm>
          </p:grpSpPr>
          <p:grpSp>
            <p:nvGrpSpPr>
              <p:cNvPr id="45" name="Group 44">
                <a:extLst>
                  <a:ext uri="{FF2B5EF4-FFF2-40B4-BE49-F238E27FC236}">
                    <a16:creationId xmlns:a16="http://schemas.microsoft.com/office/drawing/2014/main" id="{3D1B1A7D-408C-4C33-906B-E89DB92B5695}"/>
                  </a:ext>
                </a:extLst>
              </p:cNvPr>
              <p:cNvGrpSpPr/>
              <p:nvPr/>
            </p:nvGrpSpPr>
            <p:grpSpPr>
              <a:xfrm>
                <a:off x="7283263" y="5950359"/>
                <a:ext cx="991271" cy="442386"/>
                <a:chOff x="7092169" y="3918172"/>
                <a:chExt cx="1412069" cy="636544"/>
              </a:xfrm>
            </p:grpSpPr>
            <p:pic>
              <p:nvPicPr>
                <p:cNvPr id="46" name="Picture 8" descr="Image result for .NET">
                  <a:extLst>
                    <a:ext uri="{FF2B5EF4-FFF2-40B4-BE49-F238E27FC236}">
                      <a16:creationId xmlns:a16="http://schemas.microsoft.com/office/drawing/2014/main" id="{E437DA32-0ABD-400A-8A51-A0E90F4D5B0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67694" y="391817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604C37E6-2F14-4769-9502-C844130EB63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92169" y="3931890"/>
                  <a:ext cx="618561" cy="618561"/>
                </a:xfrm>
                <a:prstGeom prst="rect">
                  <a:avLst/>
                </a:prstGeom>
              </p:spPr>
            </p:pic>
          </p:grpSp>
          <p:pic>
            <p:nvPicPr>
              <p:cNvPr id="48" name="Picture 2" descr="Image result for linux logo transparent">
                <a:extLst>
                  <a:ext uri="{FF2B5EF4-FFF2-40B4-BE49-F238E27FC236}">
                    <a16:creationId xmlns:a16="http://schemas.microsoft.com/office/drawing/2014/main" id="{DCCB7B5B-CC1D-41B1-9B0F-0D148F7E87C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356069" y="5950359"/>
                <a:ext cx="350847" cy="4134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java logo transparent">
                <a:extLst>
                  <a:ext uri="{FF2B5EF4-FFF2-40B4-BE49-F238E27FC236}">
                    <a16:creationId xmlns:a16="http://schemas.microsoft.com/office/drawing/2014/main" id="{447D359C-0750-41F7-A006-A907520FA51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8719949" y="5950359"/>
                <a:ext cx="444158" cy="44415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mysql logo transparent">
                <a:extLst>
                  <a:ext uri="{FF2B5EF4-FFF2-40B4-BE49-F238E27FC236}">
                    <a16:creationId xmlns:a16="http://schemas.microsoft.com/office/drawing/2014/main" id="{05A67C5B-5663-417D-B06E-C0EED37CADC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9609522" y="5950359"/>
                <a:ext cx="657217" cy="3405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D28A9C14-E00C-4660-8D9A-60596ECA4E9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77287" y="5950359"/>
                <a:ext cx="508053" cy="564870"/>
              </a:xfrm>
              <a:prstGeom prst="rect">
                <a:avLst/>
              </a:prstGeom>
            </p:spPr>
          </p:pic>
          <p:pic>
            <p:nvPicPr>
              <p:cNvPr id="95" name="Picture 10" descr="https://www.packet.net/media/images/m7S2-kubernetes.png">
                <a:extLst>
                  <a:ext uri="{FF2B5EF4-FFF2-40B4-BE49-F238E27FC236}">
                    <a16:creationId xmlns:a16="http://schemas.microsoft.com/office/drawing/2014/main" id="{F902077B-0FDC-497E-8F24-35722EDB8492}"/>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10665185" y="5950359"/>
                <a:ext cx="704716" cy="42779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07098D14-07A2-4387-B629-BDAE9196E600}"/>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1656896" y="5950359"/>
                <a:ext cx="402010" cy="353380"/>
              </a:xfrm>
              <a:prstGeom prst="rect">
                <a:avLst/>
              </a:prstGeom>
            </p:spPr>
          </p:pic>
          <p:pic>
            <p:nvPicPr>
              <p:cNvPr id="121" name="Picture 120">
                <a:extLst>
                  <a:ext uri="{FF2B5EF4-FFF2-40B4-BE49-F238E27FC236}">
                    <a16:creationId xmlns:a16="http://schemas.microsoft.com/office/drawing/2014/main" id="{9C78B76E-AB4D-4F03-B842-F31685484C3A}"/>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288554" y="5950359"/>
                <a:ext cx="412980" cy="376107"/>
              </a:xfrm>
              <a:prstGeom prst="rect">
                <a:avLst/>
              </a:prstGeom>
            </p:spPr>
          </p:pic>
          <p:pic>
            <p:nvPicPr>
              <p:cNvPr id="3" name="Graphic 2">
                <a:extLst>
                  <a:ext uri="{FF2B5EF4-FFF2-40B4-BE49-F238E27FC236}">
                    <a16:creationId xmlns:a16="http://schemas.microsoft.com/office/drawing/2014/main" id="{E2E710CA-B7FC-4797-832D-C2CB1C346D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5132" y="5950359"/>
                <a:ext cx="476250" cy="476250"/>
              </a:xfrm>
              <a:prstGeom prst="rect">
                <a:avLst/>
              </a:prstGeom>
            </p:spPr>
          </p:pic>
          <p:pic>
            <p:nvPicPr>
              <p:cNvPr id="44" name="Picture 43">
                <a:extLst>
                  <a:ext uri="{FF2B5EF4-FFF2-40B4-BE49-F238E27FC236}">
                    <a16:creationId xmlns:a16="http://schemas.microsoft.com/office/drawing/2014/main" id="{21D1365A-9B8D-41CB-916E-C853F7D2DD46}"/>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254437" y="6475240"/>
                <a:ext cx="494049" cy="519285"/>
              </a:xfrm>
              <a:prstGeom prst="rect">
                <a:avLst/>
              </a:prstGeom>
            </p:spPr>
          </p:pic>
          <p:pic>
            <p:nvPicPr>
              <p:cNvPr id="51" name="Picture 6" descr="Image result for cosmos db logo transparent">
                <a:extLst>
                  <a:ext uri="{FF2B5EF4-FFF2-40B4-BE49-F238E27FC236}">
                    <a16:creationId xmlns:a16="http://schemas.microsoft.com/office/drawing/2014/main" id="{229160EA-367B-4F5D-94FF-707A65BE273D}"/>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7172620" y="6505720"/>
                <a:ext cx="751987" cy="3947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Image result for service fabric azure">
                <a:extLst>
                  <a:ext uri="{FF2B5EF4-FFF2-40B4-BE49-F238E27FC236}">
                    <a16:creationId xmlns:a16="http://schemas.microsoft.com/office/drawing/2014/main" id="{3E27E80C-8DAD-4D56-8519-E6B2960E8532}"/>
                  </a:ext>
                </a:extLst>
              </p:cNvPr>
              <p:cNvPicPr>
                <a:picLocks noChangeAspect="1" noChangeArrowheads="1"/>
              </p:cNvPicPr>
              <p:nvPr/>
            </p:nvPicPr>
            <p:blipFill rotWithShape="1">
              <a:blip r:embed="rId16" cstate="hqprint">
                <a:extLst>
                  <a:ext uri="{28A0092B-C50C-407E-A947-70E740481C1C}">
                    <a14:useLocalDpi xmlns:a14="http://schemas.microsoft.com/office/drawing/2010/main"/>
                  </a:ext>
                </a:extLst>
              </a:blip>
              <a:srcRect/>
              <a:stretch/>
            </p:blipFill>
            <p:spPr bwMode="auto">
              <a:xfrm>
                <a:off x="8605544" y="6482860"/>
                <a:ext cx="720590" cy="45018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https://www.packet.net/media/images/m7S2-kubernetes.png">
                <a:extLst>
                  <a:ext uri="{FF2B5EF4-FFF2-40B4-BE49-F238E27FC236}">
                    <a16:creationId xmlns:a16="http://schemas.microsoft.com/office/drawing/2014/main" id="{E078541E-382D-4E30-B5AF-BB93B698EC4B}"/>
                  </a:ext>
                </a:extLst>
              </p:cNvPr>
              <p:cNvPicPr>
                <a:picLocks noChangeAspect="1" noChangeArrowheads="1"/>
              </p:cNvPicPr>
              <p:nvPr/>
            </p:nvPicPr>
            <p:blipFill rotWithShape="1">
              <a:blip r:embed="rId17" cstate="hqprint">
                <a:extLst>
                  <a:ext uri="{28A0092B-C50C-407E-A947-70E740481C1C}">
                    <a14:useLocalDpi xmlns:a14="http://schemas.microsoft.com/office/drawing/2010/main"/>
                  </a:ext>
                </a:extLst>
              </a:blip>
              <a:srcRect/>
              <a:stretch/>
            </p:blipFill>
            <p:spPr bwMode="auto">
              <a:xfrm>
                <a:off x="7841528" y="6421900"/>
                <a:ext cx="850282" cy="5161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Image result for Logic Apps Logo">
                <a:extLst>
                  <a:ext uri="{FF2B5EF4-FFF2-40B4-BE49-F238E27FC236}">
                    <a16:creationId xmlns:a16="http://schemas.microsoft.com/office/drawing/2014/main" id="{9498EE36-1AF9-4DA1-AB05-94D5589443DA}"/>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9885182" y="6520960"/>
                <a:ext cx="733952" cy="3853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visual studio 2017 logo transparent">
                <a:extLst>
                  <a:ext uri="{FF2B5EF4-FFF2-40B4-BE49-F238E27FC236}">
                    <a16:creationId xmlns:a16="http://schemas.microsoft.com/office/drawing/2014/main" id="{4635634D-2622-4116-9196-4BE1A06ED91B}"/>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10812780" y="6452380"/>
                <a:ext cx="456357" cy="4563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E556852-C016-4354-8782-E0576DA17B6C}"/>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1542740" y="6452380"/>
                <a:ext cx="435900" cy="435900"/>
              </a:xfrm>
              <a:prstGeom prst="rect">
                <a:avLst/>
              </a:prstGeom>
            </p:spPr>
          </p:pic>
        </p:grpSp>
        <p:sp>
          <p:nvSpPr>
            <p:cNvPr id="54" name="Arrow: Right 53">
              <a:extLst>
                <a:ext uri="{FF2B5EF4-FFF2-40B4-BE49-F238E27FC236}">
                  <a16:creationId xmlns:a16="http://schemas.microsoft.com/office/drawing/2014/main" id="{94C56379-6EEB-4640-96FD-9028316F8E89}"/>
                </a:ext>
              </a:extLst>
            </p:cNvPr>
            <p:cNvSpPr/>
            <p:nvPr/>
          </p:nvSpPr>
          <p:spPr bwMode="auto">
            <a:xfrm>
              <a:off x="9018904" y="791349"/>
              <a:ext cx="766167" cy="385831"/>
            </a:xfrm>
            <a:prstGeom prst="rightArrow">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65" name="Group 64">
              <a:extLst>
                <a:ext uri="{FF2B5EF4-FFF2-40B4-BE49-F238E27FC236}">
                  <a16:creationId xmlns:a16="http://schemas.microsoft.com/office/drawing/2014/main" id="{DFE3D318-E32A-4730-BF8D-0DAD1382C89A}"/>
                </a:ext>
              </a:extLst>
            </p:cNvPr>
            <p:cNvGrpSpPr/>
            <p:nvPr/>
          </p:nvGrpSpPr>
          <p:grpSpPr>
            <a:xfrm>
              <a:off x="6790080" y="79599"/>
              <a:ext cx="2552530" cy="1511878"/>
              <a:chOff x="6926235" y="525463"/>
              <a:chExt cx="2603714" cy="1542194"/>
            </a:xfrm>
          </p:grpSpPr>
          <p:sp>
            <p:nvSpPr>
              <p:cNvPr id="66" name="Rectangle 65">
                <a:extLst>
                  <a:ext uri="{FF2B5EF4-FFF2-40B4-BE49-F238E27FC236}">
                    <a16:creationId xmlns:a16="http://schemas.microsoft.com/office/drawing/2014/main" id="{938CC37B-DA0D-4BA6-B144-CE554FF01610}"/>
                  </a:ext>
                </a:extLst>
              </p:cNvPr>
              <p:cNvSpPr/>
              <p:nvPr/>
            </p:nvSpPr>
            <p:spPr bwMode="auto">
              <a:xfrm>
                <a:off x="6926235" y="525463"/>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32">
                    <a:solidFill>
                      <a:schemeClr val="tx1">
                        <a:lumMod val="75000"/>
                      </a:schemeClr>
                    </a:solidFill>
                    <a:latin typeface="Segoe UI Semibold" panose="020B0702040204020203" pitchFamily="34" charset="0"/>
                    <a:ea typeface="Segoe UI" pitchFamily="34" charset="0"/>
                    <a:cs typeface="Segoe UI Semibold" panose="020B0702040204020203" pitchFamily="34" charset="0"/>
                  </a:rPr>
                  <a:t>On-Premises</a:t>
                </a:r>
              </a:p>
            </p:txBody>
          </p:sp>
          <p:sp>
            <p:nvSpPr>
              <p:cNvPr id="67" name="Rectangle 66">
                <a:extLst>
                  <a:ext uri="{FF2B5EF4-FFF2-40B4-BE49-F238E27FC236}">
                    <a16:creationId xmlns:a16="http://schemas.microsoft.com/office/drawing/2014/main" id="{1FEBA3FA-7439-4893-8B78-39A876A96322}"/>
                  </a:ext>
                </a:extLst>
              </p:cNvPr>
              <p:cNvSpPr/>
              <p:nvPr/>
            </p:nvSpPr>
            <p:spPr bwMode="auto">
              <a:xfrm>
                <a:off x="7114655" y="1665429"/>
                <a:ext cx="2415294" cy="4022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28" i="1">
                    <a:solidFill>
                      <a:srgbClr val="353535"/>
                    </a:solidFill>
                    <a:ea typeface="Segoe UI" pitchFamily="34" charset="0"/>
                    <a:cs typeface="Segoe UI Semibold" panose="020B0702040204020203" pitchFamily="34" charset="0"/>
                  </a:rPr>
                  <a:t>Monolithic architecture</a:t>
                </a:r>
              </a:p>
            </p:txBody>
          </p:sp>
        </p:grpSp>
        <p:grpSp>
          <p:nvGrpSpPr>
            <p:cNvPr id="68" name="Group 67">
              <a:extLst>
                <a:ext uri="{FF2B5EF4-FFF2-40B4-BE49-F238E27FC236}">
                  <a16:creationId xmlns:a16="http://schemas.microsoft.com/office/drawing/2014/main" id="{4E8146F6-B9C7-40E3-AF67-98B78D368983}"/>
                </a:ext>
              </a:extLst>
            </p:cNvPr>
            <p:cNvGrpSpPr/>
            <p:nvPr/>
          </p:nvGrpSpPr>
          <p:grpSpPr>
            <a:xfrm>
              <a:off x="9500155" y="79598"/>
              <a:ext cx="2465169" cy="1511879"/>
              <a:chOff x="9690652" y="525462"/>
              <a:chExt cx="2514601" cy="1542195"/>
            </a:xfrm>
          </p:grpSpPr>
          <p:sp>
            <p:nvSpPr>
              <p:cNvPr id="69" name="Rectangle 68">
                <a:extLst>
                  <a:ext uri="{FF2B5EF4-FFF2-40B4-BE49-F238E27FC236}">
                    <a16:creationId xmlns:a16="http://schemas.microsoft.com/office/drawing/2014/main" id="{F4828CA7-493A-4561-92D8-ACDF4B7BDC6A}"/>
                  </a:ext>
                </a:extLst>
              </p:cNvPr>
              <p:cNvSpPr/>
              <p:nvPr/>
            </p:nvSpPr>
            <p:spPr bwMode="auto">
              <a:xfrm>
                <a:off x="9690652" y="525462"/>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32">
                    <a:solidFill>
                      <a:srgbClr val="003C6C"/>
                    </a:solidFill>
                    <a:latin typeface="Segoe UI Semibold" panose="020B0702040204020203" pitchFamily="34" charset="0"/>
                    <a:ea typeface="Segoe UI" pitchFamily="34" charset="0"/>
                    <a:cs typeface="Segoe UI Semibold" panose="020B0702040204020203" pitchFamily="34" charset="0"/>
                  </a:rPr>
                  <a:t>Azure Services</a:t>
                </a:r>
              </a:p>
            </p:txBody>
          </p:sp>
          <p:pic>
            <p:nvPicPr>
              <p:cNvPr id="70" name="Picture 8" descr="Image result for new azure logo transparent">
                <a:extLst>
                  <a:ext uri="{FF2B5EF4-FFF2-40B4-BE49-F238E27FC236}">
                    <a16:creationId xmlns:a16="http://schemas.microsoft.com/office/drawing/2014/main" id="{C2C6D86F-CD60-4098-A96F-AAC0C4C37148}"/>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10338928" y="1007015"/>
                <a:ext cx="1158806" cy="608373"/>
              </a:xfrm>
              <a:prstGeom prst="rect">
                <a:avLst/>
              </a:prstGeom>
              <a:solidFill>
                <a:srgbClr val="FFFFFF"/>
              </a:solidFill>
            </p:spPr>
          </p:pic>
          <p:sp>
            <p:nvSpPr>
              <p:cNvPr id="71" name="Rectangle 70">
                <a:extLst>
                  <a:ext uri="{FF2B5EF4-FFF2-40B4-BE49-F238E27FC236}">
                    <a16:creationId xmlns:a16="http://schemas.microsoft.com/office/drawing/2014/main" id="{A9ABB8AB-769D-4EB2-B283-09FC54AC599F}"/>
                  </a:ext>
                </a:extLst>
              </p:cNvPr>
              <p:cNvSpPr/>
              <p:nvPr/>
            </p:nvSpPr>
            <p:spPr bwMode="auto">
              <a:xfrm>
                <a:off x="9777196" y="1665429"/>
                <a:ext cx="2415294" cy="4022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28" i="1">
                    <a:solidFill>
                      <a:srgbClr val="353535"/>
                    </a:solidFill>
                    <a:ea typeface="Segoe UI" pitchFamily="34" charset="0"/>
                    <a:cs typeface="Segoe UI Semibold" panose="020B0702040204020203" pitchFamily="34" charset="0"/>
                  </a:rPr>
                  <a:t>Cloud architecture</a:t>
                </a:r>
              </a:p>
            </p:txBody>
          </p:sp>
        </p:grpSp>
        <p:sp>
          <p:nvSpPr>
            <p:cNvPr id="72" name="PC1_E977">
              <a:extLst>
                <a:ext uri="{FF2B5EF4-FFF2-40B4-BE49-F238E27FC236}">
                  <a16:creationId xmlns:a16="http://schemas.microsoft.com/office/drawing/2014/main" id="{DB50FFA0-09C3-4210-BD4C-BFCDAC6C071F}"/>
                </a:ext>
              </a:extLst>
            </p:cNvPr>
            <p:cNvSpPr>
              <a:spLocks noChangeAspect="1" noEditPoints="1"/>
            </p:cNvSpPr>
            <p:nvPr/>
          </p:nvSpPr>
          <p:spPr bwMode="auto">
            <a:xfrm>
              <a:off x="7709399" y="534927"/>
              <a:ext cx="766164" cy="61317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grpSp>
      <p:cxnSp>
        <p:nvCxnSpPr>
          <p:cNvPr id="53" name="Straight Connector 52">
            <a:extLst>
              <a:ext uri="{FF2B5EF4-FFF2-40B4-BE49-F238E27FC236}">
                <a16:creationId xmlns:a16="http://schemas.microsoft.com/office/drawing/2014/main" id="{B9890300-AA0C-4F4C-AB81-B8C583F99A50}"/>
              </a:ext>
            </a:extLst>
          </p:cNvPr>
          <p:cNvCxnSpPr>
            <a:cxnSpLocks/>
          </p:cNvCxnSpPr>
          <p:nvPr/>
        </p:nvCxnSpPr>
        <p:spPr>
          <a:xfrm flipV="1">
            <a:off x="6786042" y="1436957"/>
            <a:ext cx="0" cy="5060180"/>
          </a:xfrm>
          <a:prstGeom prst="line">
            <a:avLst/>
          </a:prstGeom>
          <a:ln>
            <a:solidFill>
              <a:srgbClr val="D7D7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C7C12ECA-5353-409C-9A29-944322DB723A}"/>
              </a:ext>
            </a:extLst>
          </p:cNvPr>
          <p:cNvGrpSpPr/>
          <p:nvPr/>
        </p:nvGrpSpPr>
        <p:grpSpPr>
          <a:xfrm>
            <a:off x="1915960" y="5305441"/>
            <a:ext cx="2668658" cy="809123"/>
            <a:chOff x="5761037" y="5737225"/>
            <a:chExt cx="3276599" cy="960438"/>
          </a:xfrm>
        </p:grpSpPr>
        <p:sp>
          <p:nvSpPr>
            <p:cNvPr id="82" name="Rectangle 81">
              <a:extLst>
                <a:ext uri="{FF2B5EF4-FFF2-40B4-BE49-F238E27FC236}">
                  <a16:creationId xmlns:a16="http://schemas.microsoft.com/office/drawing/2014/main" id="{F6BEC40D-1BA1-4DF9-B92D-ECCFE7A7F78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b" anchorCtr="0" forceAA="0" compatLnSpc="1">
              <a:prstTxWarp prst="textNoShape">
                <a:avLst/>
              </a:prstTxWarp>
              <a:noAutofit/>
            </a:bodyPr>
            <a:lstStyle/>
            <a:p>
              <a:pPr algn="ctr" defTabSz="895922" fontAlgn="base">
                <a:lnSpc>
                  <a:spcPct val="90000"/>
                </a:lnSpc>
                <a:spcBef>
                  <a:spcPct val="0"/>
                </a:spcBef>
                <a:spcAft>
                  <a:spcPct val="0"/>
                </a:spcAft>
                <a:defRPr/>
              </a:pPr>
              <a:r>
                <a:rPr lang="en-US" sz="1399">
                  <a:solidFill>
                    <a:schemeClr val="tx1"/>
                  </a:solidFill>
                  <a:latin typeface="Segoe UI Semilight"/>
                  <a:ea typeface="Segoe UI" pitchFamily="34" charset="0"/>
                  <a:cs typeface="Segoe UI" pitchFamily="34" charset="0"/>
                </a:rPr>
                <a:t>Architected for the cloud</a:t>
              </a:r>
            </a:p>
            <a:p>
              <a:pPr algn="ctr" defTabSz="895922" fontAlgn="base">
                <a:lnSpc>
                  <a:spcPct val="90000"/>
                </a:lnSpc>
                <a:spcBef>
                  <a:spcPct val="0"/>
                </a:spcBef>
                <a:spcAft>
                  <a:spcPct val="0"/>
                </a:spcAft>
                <a:defRPr/>
              </a:pPr>
              <a:r>
                <a:rPr lang="en-US" sz="1399">
                  <a:solidFill>
                    <a:schemeClr val="tx1"/>
                  </a:solidFill>
                  <a:latin typeface="Segoe UI Semilight"/>
                  <a:ea typeface="Segoe UI" pitchFamily="34" charset="0"/>
                  <a:cs typeface="Segoe UI" pitchFamily="34" charset="0"/>
                </a:rPr>
                <a:t>Modernize/refactor/rewrite</a:t>
              </a:r>
            </a:p>
          </p:txBody>
        </p:sp>
        <p:cxnSp>
          <p:nvCxnSpPr>
            <p:cNvPr id="83" name="Straight Arrow Connector 82">
              <a:extLst>
                <a:ext uri="{FF2B5EF4-FFF2-40B4-BE49-F238E27FC236}">
                  <a16:creationId xmlns:a16="http://schemas.microsoft.com/office/drawing/2014/main" id="{B233BAEF-31C1-449C-BC2A-48E8862BED54}"/>
                </a:ext>
              </a:extLst>
            </p:cNvPr>
            <p:cNvCxnSpPr>
              <a:cxnSpLocks/>
            </p:cNvCxnSpPr>
            <p:nvPr/>
          </p:nvCxnSpPr>
          <p:spPr>
            <a:xfrm>
              <a:off x="6751636" y="5935662"/>
              <a:ext cx="1295400" cy="0"/>
            </a:xfrm>
            <a:prstGeom prst="straightConnector1">
              <a:avLst/>
            </a:prstGeom>
            <a:ln w="38100">
              <a:solidFill>
                <a:srgbClr val="4EB1FF"/>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D8171FD0-524D-4B67-8ACF-C773C4DE8F35}"/>
              </a:ext>
            </a:extLst>
          </p:cNvPr>
          <p:cNvGrpSpPr/>
          <p:nvPr/>
        </p:nvGrpSpPr>
        <p:grpSpPr>
          <a:xfrm>
            <a:off x="600856" y="2353127"/>
            <a:ext cx="5496678" cy="2367665"/>
            <a:chOff x="179238" y="2190968"/>
            <a:chExt cx="5389389" cy="2321451"/>
          </a:xfrm>
        </p:grpSpPr>
        <p:sp>
          <p:nvSpPr>
            <p:cNvPr id="57" name="Rectangle 56">
              <a:extLst>
                <a:ext uri="{FF2B5EF4-FFF2-40B4-BE49-F238E27FC236}">
                  <a16:creationId xmlns:a16="http://schemas.microsoft.com/office/drawing/2014/main" id="{529C5553-444C-4AA7-93F7-0E282357BBAF}"/>
                </a:ext>
              </a:extLst>
            </p:cNvPr>
            <p:cNvSpPr/>
            <p:nvPr/>
          </p:nvSpPr>
          <p:spPr bwMode="auto">
            <a:xfrm>
              <a:off x="3363000" y="2190968"/>
              <a:ext cx="2205627" cy="2294817"/>
            </a:xfrm>
            <a:prstGeom prst="rect">
              <a:avLst/>
            </a:prstGeom>
            <a:solidFill>
              <a:srgbClr val="4EB1FF"/>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cs typeface="Segoe UI" pitchFamily="34" charset="0"/>
                </a:rPr>
                <a:t>Modernize</a:t>
              </a:r>
            </a:p>
          </p:txBody>
        </p:sp>
        <p:sp>
          <p:nvSpPr>
            <p:cNvPr id="58" name="TextBox 57">
              <a:extLst>
                <a:ext uri="{FF2B5EF4-FFF2-40B4-BE49-F238E27FC236}">
                  <a16:creationId xmlns:a16="http://schemas.microsoft.com/office/drawing/2014/main" id="{38DCA108-EF10-436B-908B-D32A953DBAEB}"/>
                </a:ext>
              </a:extLst>
            </p:cNvPr>
            <p:cNvSpPr txBox="1"/>
            <p:nvPr/>
          </p:nvSpPr>
          <p:spPr>
            <a:xfrm>
              <a:off x="179238" y="3657735"/>
              <a:ext cx="2300180" cy="854684"/>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040">
                  <a:latin typeface="Segoe UI Semilight (Body)"/>
                  <a:cs typeface="Segoe UI Light" panose="020B0502040204020203" pitchFamily="34" charset="0"/>
                </a:rPr>
                <a:t>Existing On-Prem </a:t>
              </a:r>
              <a:br>
                <a:rPr lang="en-US" sz="2040">
                  <a:latin typeface="Segoe UI Semilight (Body)"/>
                  <a:cs typeface="Segoe UI Light" panose="020B0502040204020203" pitchFamily="34" charset="0"/>
                </a:rPr>
              </a:br>
              <a:r>
                <a:rPr lang="en-US" sz="2040">
                  <a:latin typeface="Segoe UI Semilight (Body)"/>
                  <a:cs typeface="Segoe UI Light" panose="020B0502040204020203" pitchFamily="34" charset="0"/>
                </a:rPr>
                <a:t>applications</a:t>
              </a:r>
            </a:p>
          </p:txBody>
        </p:sp>
        <p:sp>
          <p:nvSpPr>
            <p:cNvPr id="60" name="PC1_E977">
              <a:extLst>
                <a:ext uri="{FF2B5EF4-FFF2-40B4-BE49-F238E27FC236}">
                  <a16:creationId xmlns:a16="http://schemas.microsoft.com/office/drawing/2014/main" id="{C6E54593-56A8-4A68-928A-565305248A2C}"/>
                </a:ext>
              </a:extLst>
            </p:cNvPr>
            <p:cNvSpPr>
              <a:spLocks noChangeAspect="1" noEditPoints="1"/>
            </p:cNvSpPr>
            <p:nvPr/>
          </p:nvSpPr>
          <p:spPr bwMode="auto">
            <a:xfrm>
              <a:off x="746330" y="2587095"/>
              <a:ext cx="1256320" cy="1005449"/>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grpSp>
      <p:cxnSp>
        <p:nvCxnSpPr>
          <p:cNvPr id="63" name="Connector: Elbow 62">
            <a:extLst>
              <a:ext uri="{FF2B5EF4-FFF2-40B4-BE49-F238E27FC236}">
                <a16:creationId xmlns:a16="http://schemas.microsoft.com/office/drawing/2014/main" id="{3749CE5C-A197-4C0B-884D-1BA3A6D5EEA5}"/>
              </a:ext>
            </a:extLst>
          </p:cNvPr>
          <p:cNvCxnSpPr>
            <a:cxnSpLocks/>
          </p:cNvCxnSpPr>
          <p:nvPr/>
        </p:nvCxnSpPr>
        <p:spPr>
          <a:xfrm rot="5400000" flipH="1" flipV="1">
            <a:off x="3371561" y="750512"/>
            <a:ext cx="49548" cy="3152864"/>
          </a:xfrm>
          <a:prstGeom prst="bentConnector3">
            <a:avLst>
              <a:gd name="adj1" fmla="val 767738"/>
            </a:avLst>
          </a:prstGeom>
          <a:ln w="28575">
            <a:solidFill>
              <a:srgbClr val="4EB1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4390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4BBA-A338-4DE9-A68E-C3ABCBD639C4}"/>
              </a:ext>
            </a:extLst>
          </p:cNvPr>
          <p:cNvSpPr>
            <a:spLocks noGrp="1"/>
          </p:cNvSpPr>
          <p:nvPr>
            <p:ph type="title"/>
          </p:nvPr>
        </p:nvSpPr>
        <p:spPr/>
        <p:txBody>
          <a:bodyPr/>
          <a:lstStyle/>
          <a:p>
            <a:r>
              <a:rPr lang="en-US"/>
              <a:t>App Modernize (Examples)</a:t>
            </a:r>
            <a:br>
              <a:rPr lang="en-US"/>
            </a:br>
            <a:r>
              <a:rPr lang="en-US" sz="1836"/>
              <a:t>Get the most benefit by modernizing your application</a:t>
            </a:r>
          </a:p>
        </p:txBody>
      </p:sp>
      <p:grpSp>
        <p:nvGrpSpPr>
          <p:cNvPr id="15" name="Group 14">
            <a:extLst>
              <a:ext uri="{FF2B5EF4-FFF2-40B4-BE49-F238E27FC236}">
                <a16:creationId xmlns:a16="http://schemas.microsoft.com/office/drawing/2014/main" id="{1200A9E4-497A-4DB2-92F3-4B2BE4295465}"/>
              </a:ext>
            </a:extLst>
          </p:cNvPr>
          <p:cNvGrpSpPr/>
          <p:nvPr/>
        </p:nvGrpSpPr>
        <p:grpSpPr>
          <a:xfrm>
            <a:off x="4407597" y="3401303"/>
            <a:ext cx="3726861" cy="1535160"/>
            <a:chOff x="4320701" y="3334914"/>
            <a:chExt cx="3654117" cy="1505195"/>
          </a:xfrm>
        </p:grpSpPr>
        <p:sp>
          <p:nvSpPr>
            <p:cNvPr id="146" name="Rectangle 145">
              <a:extLst>
                <a:ext uri="{FF2B5EF4-FFF2-40B4-BE49-F238E27FC236}">
                  <a16:creationId xmlns:a16="http://schemas.microsoft.com/office/drawing/2014/main" id="{49AE0EDE-FC33-4E72-80FF-CCB8BC7B5BD9}"/>
                </a:ext>
              </a:extLst>
            </p:cNvPr>
            <p:cNvSpPr/>
            <p:nvPr/>
          </p:nvSpPr>
          <p:spPr bwMode="auto">
            <a:xfrm>
              <a:off x="4320701"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pic>
          <p:nvPicPr>
            <p:cNvPr id="67" name="Graphic 66">
              <a:extLst>
                <a:ext uri="{FF2B5EF4-FFF2-40B4-BE49-F238E27FC236}">
                  <a16:creationId xmlns:a16="http://schemas.microsoft.com/office/drawing/2014/main" id="{7A9804CF-74C6-4BD0-9DB2-2CE567113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8032" y="3397237"/>
              <a:ext cx="559455" cy="506609"/>
            </a:xfrm>
            <a:prstGeom prst="rect">
              <a:avLst/>
            </a:prstGeom>
          </p:spPr>
        </p:pic>
        <p:sp>
          <p:nvSpPr>
            <p:cNvPr id="149" name="Rectangle 148">
              <a:extLst>
                <a:ext uri="{FF2B5EF4-FFF2-40B4-BE49-F238E27FC236}">
                  <a16:creationId xmlns:a16="http://schemas.microsoft.com/office/drawing/2014/main" id="{0FDA49CD-F16C-4ECD-90B0-C7E31D788F30}"/>
                </a:ext>
              </a:extLst>
            </p:cNvPr>
            <p:cNvSpPr/>
            <p:nvPr/>
          </p:nvSpPr>
          <p:spPr bwMode="auto">
            <a:xfrm>
              <a:off x="4445875"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Modern Identity</a:t>
              </a:r>
            </a:p>
          </p:txBody>
        </p:sp>
        <p:sp>
          <p:nvSpPr>
            <p:cNvPr id="150" name="Rectangle 149">
              <a:extLst>
                <a:ext uri="{FF2B5EF4-FFF2-40B4-BE49-F238E27FC236}">
                  <a16:creationId xmlns:a16="http://schemas.microsoft.com/office/drawing/2014/main" id="{C47EEDB7-BDFC-4B85-85FB-DA8BF155A013}"/>
                </a:ext>
              </a:extLst>
            </p:cNvPr>
            <p:cNvSpPr/>
            <p:nvPr/>
          </p:nvSpPr>
          <p:spPr bwMode="auto">
            <a:xfrm>
              <a:off x="4445875"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Refactoring applications to use Azure Active Directory and other Modern Identity mechanisms</a:t>
              </a:r>
            </a:p>
          </p:txBody>
        </p:sp>
      </p:grpSp>
      <p:grpSp>
        <p:nvGrpSpPr>
          <p:cNvPr id="13" name="Group 12">
            <a:extLst>
              <a:ext uri="{FF2B5EF4-FFF2-40B4-BE49-F238E27FC236}">
                <a16:creationId xmlns:a16="http://schemas.microsoft.com/office/drawing/2014/main" id="{F34F2B56-9742-4978-A65C-1516C255298A}"/>
              </a:ext>
            </a:extLst>
          </p:cNvPr>
          <p:cNvGrpSpPr/>
          <p:nvPr/>
        </p:nvGrpSpPr>
        <p:grpSpPr>
          <a:xfrm>
            <a:off x="4407597" y="5139537"/>
            <a:ext cx="3726861" cy="1535160"/>
            <a:chOff x="4320701" y="5039219"/>
            <a:chExt cx="3654117" cy="1505195"/>
          </a:xfrm>
        </p:grpSpPr>
        <p:sp>
          <p:nvSpPr>
            <p:cNvPr id="164" name="Rectangle 163">
              <a:extLst>
                <a:ext uri="{FF2B5EF4-FFF2-40B4-BE49-F238E27FC236}">
                  <a16:creationId xmlns:a16="http://schemas.microsoft.com/office/drawing/2014/main" id="{75934F34-9D15-4464-B04A-8355D8BB5BEF}"/>
                </a:ext>
              </a:extLst>
            </p:cNvPr>
            <p:cNvSpPr/>
            <p:nvPr/>
          </p:nvSpPr>
          <p:spPr bwMode="auto">
            <a:xfrm>
              <a:off x="4320701" y="5039219"/>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7" name="Rectangle 166">
              <a:extLst>
                <a:ext uri="{FF2B5EF4-FFF2-40B4-BE49-F238E27FC236}">
                  <a16:creationId xmlns:a16="http://schemas.microsoft.com/office/drawing/2014/main" id="{A295DF33-79B4-488C-82AA-00382008B7C8}"/>
                </a:ext>
              </a:extLst>
            </p:cNvPr>
            <p:cNvSpPr/>
            <p:nvPr/>
          </p:nvSpPr>
          <p:spPr bwMode="auto">
            <a:xfrm>
              <a:off x="4445875" y="5685198"/>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Telemetry Modernization</a:t>
              </a:r>
            </a:p>
          </p:txBody>
        </p:sp>
        <p:sp>
          <p:nvSpPr>
            <p:cNvPr id="168" name="Rectangle 167">
              <a:extLst>
                <a:ext uri="{FF2B5EF4-FFF2-40B4-BE49-F238E27FC236}">
                  <a16:creationId xmlns:a16="http://schemas.microsoft.com/office/drawing/2014/main" id="{87E7B458-AAFB-4E40-B6E0-7D5FF12A3CDA}"/>
                </a:ext>
              </a:extLst>
            </p:cNvPr>
            <p:cNvSpPr/>
            <p:nvPr/>
          </p:nvSpPr>
          <p:spPr bwMode="auto">
            <a:xfrm>
              <a:off x="4445875" y="5912112"/>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Modernize monitoring and logging of key application health, performance, security, and business metrics</a:t>
              </a:r>
            </a:p>
          </p:txBody>
        </p:sp>
        <p:pic>
          <p:nvPicPr>
            <p:cNvPr id="52" name="Graphic 51">
              <a:extLst>
                <a:ext uri="{FF2B5EF4-FFF2-40B4-BE49-F238E27FC236}">
                  <a16:creationId xmlns:a16="http://schemas.microsoft.com/office/drawing/2014/main" id="{DE82542B-72A5-4D15-A629-7E847D26C7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6649" y="5086952"/>
              <a:ext cx="518321" cy="518321"/>
            </a:xfrm>
            <a:prstGeom prst="rect">
              <a:avLst/>
            </a:prstGeom>
          </p:spPr>
        </p:pic>
      </p:grpSp>
      <p:grpSp>
        <p:nvGrpSpPr>
          <p:cNvPr id="8" name="Group 7">
            <a:extLst>
              <a:ext uri="{FF2B5EF4-FFF2-40B4-BE49-F238E27FC236}">
                <a16:creationId xmlns:a16="http://schemas.microsoft.com/office/drawing/2014/main" id="{DFF43AEB-F565-44E9-9110-8503BD45A3B9}"/>
              </a:ext>
            </a:extLst>
          </p:cNvPr>
          <p:cNvGrpSpPr/>
          <p:nvPr/>
        </p:nvGrpSpPr>
        <p:grpSpPr>
          <a:xfrm>
            <a:off x="463589" y="3401303"/>
            <a:ext cx="3726861" cy="1535160"/>
            <a:chOff x="453676" y="3334914"/>
            <a:chExt cx="3654117" cy="1505195"/>
          </a:xfrm>
        </p:grpSpPr>
        <p:sp>
          <p:nvSpPr>
            <p:cNvPr id="140" name="Rectangle 139">
              <a:extLst>
                <a:ext uri="{FF2B5EF4-FFF2-40B4-BE49-F238E27FC236}">
                  <a16:creationId xmlns:a16="http://schemas.microsoft.com/office/drawing/2014/main" id="{FEA3202A-AA72-4C83-8B1B-7012C22B1A55}"/>
                </a:ext>
              </a:extLst>
            </p:cNvPr>
            <p:cNvSpPr/>
            <p:nvPr/>
          </p:nvSpPr>
          <p:spPr bwMode="auto">
            <a:xfrm>
              <a:off x="453676"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Rectangle 142">
              <a:extLst>
                <a:ext uri="{FF2B5EF4-FFF2-40B4-BE49-F238E27FC236}">
                  <a16:creationId xmlns:a16="http://schemas.microsoft.com/office/drawing/2014/main" id="{D9E8D5F2-DA31-491B-A303-C3C7272FE1B9}"/>
                </a:ext>
              </a:extLst>
            </p:cNvPr>
            <p:cNvSpPr/>
            <p:nvPr/>
          </p:nvSpPr>
          <p:spPr bwMode="auto">
            <a:xfrm>
              <a:off x="578850"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Security Modernization for Applications</a:t>
              </a:r>
            </a:p>
          </p:txBody>
        </p:sp>
        <p:sp>
          <p:nvSpPr>
            <p:cNvPr id="144" name="Rectangle 143">
              <a:extLst>
                <a:ext uri="{FF2B5EF4-FFF2-40B4-BE49-F238E27FC236}">
                  <a16:creationId xmlns:a16="http://schemas.microsoft.com/office/drawing/2014/main" id="{6323D13B-EA3D-4B98-BB73-7EA17F5EFC48}"/>
                </a:ext>
              </a:extLst>
            </p:cNvPr>
            <p:cNvSpPr/>
            <p:nvPr/>
          </p:nvSpPr>
          <p:spPr bwMode="auto">
            <a:xfrm>
              <a:off x="578850"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Leveraging advanced Azure security capabilities as part of Application Modernization for mission critical workloads or industry-specific requirements</a:t>
              </a:r>
            </a:p>
          </p:txBody>
        </p:sp>
        <p:pic>
          <p:nvPicPr>
            <p:cNvPr id="53" name="Graphic 52">
              <a:extLst>
                <a:ext uri="{FF2B5EF4-FFF2-40B4-BE49-F238E27FC236}">
                  <a16:creationId xmlns:a16="http://schemas.microsoft.com/office/drawing/2014/main" id="{3A3F6901-D5DA-49FE-8FA2-E8953BE8B3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6705" y="3386513"/>
              <a:ext cx="528058" cy="528058"/>
            </a:xfrm>
            <a:prstGeom prst="rect">
              <a:avLst/>
            </a:prstGeom>
          </p:spPr>
        </p:pic>
      </p:grpSp>
      <p:grpSp>
        <p:nvGrpSpPr>
          <p:cNvPr id="10" name="Group 9">
            <a:extLst>
              <a:ext uri="{FF2B5EF4-FFF2-40B4-BE49-F238E27FC236}">
                <a16:creationId xmlns:a16="http://schemas.microsoft.com/office/drawing/2014/main" id="{57D219E3-B44E-4489-B095-91779FF0389E}"/>
              </a:ext>
            </a:extLst>
          </p:cNvPr>
          <p:cNvGrpSpPr/>
          <p:nvPr/>
        </p:nvGrpSpPr>
        <p:grpSpPr>
          <a:xfrm>
            <a:off x="8351604" y="3401303"/>
            <a:ext cx="3726861" cy="1535160"/>
            <a:chOff x="8187726" y="3334914"/>
            <a:chExt cx="3654117" cy="1505195"/>
          </a:xfrm>
        </p:grpSpPr>
        <p:sp>
          <p:nvSpPr>
            <p:cNvPr id="152" name="Rectangle 151">
              <a:extLst>
                <a:ext uri="{FF2B5EF4-FFF2-40B4-BE49-F238E27FC236}">
                  <a16:creationId xmlns:a16="http://schemas.microsoft.com/office/drawing/2014/main" id="{3F9023CA-F824-4442-A1B1-9BCA368866E8}"/>
                </a:ext>
              </a:extLst>
            </p:cNvPr>
            <p:cNvSpPr/>
            <p:nvPr/>
          </p:nvSpPr>
          <p:spPr bwMode="auto">
            <a:xfrm>
              <a:off x="8187726"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55" name="Rectangle 154">
              <a:extLst>
                <a:ext uri="{FF2B5EF4-FFF2-40B4-BE49-F238E27FC236}">
                  <a16:creationId xmlns:a16="http://schemas.microsoft.com/office/drawing/2014/main" id="{F933ED6D-CA86-4223-88FE-731BA1CB4734}"/>
                </a:ext>
              </a:extLst>
            </p:cNvPr>
            <p:cNvSpPr/>
            <p:nvPr/>
          </p:nvSpPr>
          <p:spPr bwMode="auto">
            <a:xfrm>
              <a:off x="8312900"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Azure Native Networking</a:t>
              </a:r>
            </a:p>
          </p:txBody>
        </p:sp>
        <p:sp>
          <p:nvSpPr>
            <p:cNvPr id="156" name="Rectangle 155">
              <a:extLst>
                <a:ext uri="{FF2B5EF4-FFF2-40B4-BE49-F238E27FC236}">
                  <a16:creationId xmlns:a16="http://schemas.microsoft.com/office/drawing/2014/main" id="{F0FD9DB7-B9EA-4456-AF5D-C3D54B4BA2C3}"/>
                </a:ext>
              </a:extLst>
            </p:cNvPr>
            <p:cNvSpPr/>
            <p:nvPr/>
          </p:nvSpPr>
          <p:spPr bwMode="auto">
            <a:xfrm>
              <a:off x="8312900"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Application Architecture Modernization to include cloud-based ingress including networking security, NVA’s, CDN, etc. to support a global presence</a:t>
              </a:r>
            </a:p>
          </p:txBody>
        </p:sp>
        <p:pic>
          <p:nvPicPr>
            <p:cNvPr id="54" name="Graphic 53">
              <a:extLst>
                <a:ext uri="{FF2B5EF4-FFF2-40B4-BE49-F238E27FC236}">
                  <a16:creationId xmlns:a16="http://schemas.microsoft.com/office/drawing/2014/main" id="{5FBF1EF9-F445-410E-B229-9D9A07189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77694" y="3413451"/>
              <a:ext cx="474179" cy="474179"/>
            </a:xfrm>
            <a:prstGeom prst="rect">
              <a:avLst/>
            </a:prstGeom>
          </p:spPr>
        </p:pic>
      </p:grpSp>
      <p:grpSp>
        <p:nvGrpSpPr>
          <p:cNvPr id="14" name="Group 13">
            <a:extLst>
              <a:ext uri="{FF2B5EF4-FFF2-40B4-BE49-F238E27FC236}">
                <a16:creationId xmlns:a16="http://schemas.microsoft.com/office/drawing/2014/main" id="{E30ABB54-5FE9-4F33-915F-AAC715259D8A}"/>
              </a:ext>
            </a:extLst>
          </p:cNvPr>
          <p:cNvGrpSpPr/>
          <p:nvPr/>
        </p:nvGrpSpPr>
        <p:grpSpPr>
          <a:xfrm>
            <a:off x="4407597" y="1668723"/>
            <a:ext cx="3726861" cy="1535160"/>
            <a:chOff x="4320701" y="1636152"/>
            <a:chExt cx="3654117" cy="1505195"/>
          </a:xfrm>
        </p:grpSpPr>
        <p:sp>
          <p:nvSpPr>
            <p:cNvPr id="128" name="Rectangle 127">
              <a:extLst>
                <a:ext uri="{FF2B5EF4-FFF2-40B4-BE49-F238E27FC236}">
                  <a16:creationId xmlns:a16="http://schemas.microsoft.com/office/drawing/2014/main" id="{E70042D5-E132-479F-A347-DCB078DBA39B}"/>
                </a:ext>
              </a:extLst>
            </p:cNvPr>
            <p:cNvSpPr/>
            <p:nvPr/>
          </p:nvSpPr>
          <p:spPr bwMode="auto">
            <a:xfrm>
              <a:off x="4320701"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31" name="Rectangle 130">
              <a:extLst>
                <a:ext uri="{FF2B5EF4-FFF2-40B4-BE49-F238E27FC236}">
                  <a16:creationId xmlns:a16="http://schemas.microsoft.com/office/drawing/2014/main" id="{D2EA6C5B-923C-47A5-B480-82A270A31140}"/>
                </a:ext>
              </a:extLst>
            </p:cNvPr>
            <p:cNvSpPr/>
            <p:nvPr/>
          </p:nvSpPr>
          <p:spPr bwMode="auto">
            <a:xfrm>
              <a:off x="4445875"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bold" panose="020B0702040204020203" pitchFamily="34" charset="0"/>
                  <a:ea typeface="Segoe UI" pitchFamily="34" charset="0"/>
                  <a:cs typeface="Segoe UI Semibold" panose="020B0702040204020203" pitchFamily="34" charset="0"/>
                </a:rPr>
                <a:t>Data Modernization for Applications</a:t>
              </a:r>
            </a:p>
          </p:txBody>
        </p:sp>
        <p:sp>
          <p:nvSpPr>
            <p:cNvPr id="132" name="Rectangle 131">
              <a:extLst>
                <a:ext uri="{FF2B5EF4-FFF2-40B4-BE49-F238E27FC236}">
                  <a16:creationId xmlns:a16="http://schemas.microsoft.com/office/drawing/2014/main" id="{DA9D2202-F5FE-4CFA-8FD5-9453475A64C8}"/>
                </a:ext>
              </a:extLst>
            </p:cNvPr>
            <p:cNvSpPr/>
            <p:nvPr/>
          </p:nvSpPr>
          <p:spPr bwMode="auto">
            <a:xfrm>
              <a:off x="4445875"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Leveraging advanced Azure data capabilities as part of Application Modernization to evolve beyond N-Tier architectures</a:t>
              </a:r>
            </a:p>
          </p:txBody>
        </p:sp>
        <p:pic>
          <p:nvPicPr>
            <p:cNvPr id="55" name="Graphic 54">
              <a:extLst>
                <a:ext uri="{FF2B5EF4-FFF2-40B4-BE49-F238E27FC236}">
                  <a16:creationId xmlns:a16="http://schemas.microsoft.com/office/drawing/2014/main" id="{D43C274A-D7CA-4355-95C5-D26E796BDE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74553" y="1649372"/>
              <a:ext cx="546413" cy="502700"/>
            </a:xfrm>
            <a:prstGeom prst="rect">
              <a:avLst/>
            </a:prstGeom>
          </p:spPr>
        </p:pic>
      </p:grpSp>
      <p:grpSp>
        <p:nvGrpSpPr>
          <p:cNvPr id="7" name="Group 6">
            <a:extLst>
              <a:ext uri="{FF2B5EF4-FFF2-40B4-BE49-F238E27FC236}">
                <a16:creationId xmlns:a16="http://schemas.microsoft.com/office/drawing/2014/main" id="{6CD4CCBE-CD20-4294-B859-3EFE78C47902}"/>
              </a:ext>
            </a:extLst>
          </p:cNvPr>
          <p:cNvGrpSpPr/>
          <p:nvPr/>
        </p:nvGrpSpPr>
        <p:grpSpPr>
          <a:xfrm>
            <a:off x="463589" y="1668723"/>
            <a:ext cx="3726861" cy="1535160"/>
            <a:chOff x="453676" y="1636152"/>
            <a:chExt cx="3654117" cy="1505195"/>
          </a:xfrm>
        </p:grpSpPr>
        <p:sp>
          <p:nvSpPr>
            <p:cNvPr id="122" name="Rectangle 121">
              <a:extLst>
                <a:ext uri="{FF2B5EF4-FFF2-40B4-BE49-F238E27FC236}">
                  <a16:creationId xmlns:a16="http://schemas.microsoft.com/office/drawing/2014/main" id="{39033CD7-684B-4F73-9DD7-4DA4901A4818}"/>
                </a:ext>
              </a:extLst>
            </p:cNvPr>
            <p:cNvSpPr/>
            <p:nvPr/>
          </p:nvSpPr>
          <p:spPr bwMode="auto">
            <a:xfrm>
              <a:off x="453676"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93935F2-12F0-4ECE-BBC8-39A81F21580C}"/>
                </a:ext>
              </a:extLst>
            </p:cNvPr>
            <p:cNvSpPr/>
            <p:nvPr/>
          </p:nvSpPr>
          <p:spPr bwMode="auto">
            <a:xfrm>
              <a:off x="578850"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Refactor or revise existing applications to utilize Azure PaaS services</a:t>
              </a:r>
            </a:p>
          </p:txBody>
        </p:sp>
        <p:sp>
          <p:nvSpPr>
            <p:cNvPr id="125" name="Rectangle 124">
              <a:extLst>
                <a:ext uri="{FF2B5EF4-FFF2-40B4-BE49-F238E27FC236}">
                  <a16:creationId xmlns:a16="http://schemas.microsoft.com/office/drawing/2014/main" id="{7D4612E3-7CE2-4D64-AFA1-8A63A41ECF0A}"/>
                </a:ext>
              </a:extLst>
            </p:cNvPr>
            <p:cNvSpPr/>
            <p:nvPr/>
          </p:nvSpPr>
          <p:spPr bwMode="auto">
            <a:xfrm>
              <a:off x="578850"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Application Modernization</a:t>
              </a:r>
            </a:p>
          </p:txBody>
        </p:sp>
        <p:pic>
          <p:nvPicPr>
            <p:cNvPr id="56" name="Graphic 55">
              <a:extLst>
                <a:ext uri="{FF2B5EF4-FFF2-40B4-BE49-F238E27FC236}">
                  <a16:creationId xmlns:a16="http://schemas.microsoft.com/office/drawing/2014/main" id="{4A4CEE62-8DE7-4411-8AA4-B0A3436C0E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7949" y="1706356"/>
              <a:ext cx="505568" cy="505568"/>
            </a:xfrm>
            <a:prstGeom prst="rect">
              <a:avLst/>
            </a:prstGeom>
          </p:spPr>
        </p:pic>
      </p:grpSp>
      <p:grpSp>
        <p:nvGrpSpPr>
          <p:cNvPr id="9" name="Group 8">
            <a:extLst>
              <a:ext uri="{FF2B5EF4-FFF2-40B4-BE49-F238E27FC236}">
                <a16:creationId xmlns:a16="http://schemas.microsoft.com/office/drawing/2014/main" id="{C5488329-1466-4B3B-AA42-F0286739C4B9}"/>
              </a:ext>
            </a:extLst>
          </p:cNvPr>
          <p:cNvGrpSpPr/>
          <p:nvPr/>
        </p:nvGrpSpPr>
        <p:grpSpPr>
          <a:xfrm>
            <a:off x="463589" y="5139537"/>
            <a:ext cx="3726861" cy="1535160"/>
            <a:chOff x="453676" y="5039219"/>
            <a:chExt cx="3654117" cy="1505195"/>
          </a:xfrm>
        </p:grpSpPr>
        <p:sp>
          <p:nvSpPr>
            <p:cNvPr id="158" name="Rectangle 157">
              <a:extLst>
                <a:ext uri="{FF2B5EF4-FFF2-40B4-BE49-F238E27FC236}">
                  <a16:creationId xmlns:a16="http://schemas.microsoft.com/office/drawing/2014/main" id="{D3666623-126B-4390-9102-3BB26EC245D7}"/>
                </a:ext>
              </a:extLst>
            </p:cNvPr>
            <p:cNvSpPr/>
            <p:nvPr/>
          </p:nvSpPr>
          <p:spPr bwMode="auto">
            <a:xfrm>
              <a:off x="453676" y="5039219"/>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1" name="Rectangle 160">
              <a:extLst>
                <a:ext uri="{FF2B5EF4-FFF2-40B4-BE49-F238E27FC236}">
                  <a16:creationId xmlns:a16="http://schemas.microsoft.com/office/drawing/2014/main" id="{C1EAF764-EBE1-4EA6-9DC7-B8BD5C8ECCAC}"/>
                </a:ext>
              </a:extLst>
            </p:cNvPr>
            <p:cNvSpPr/>
            <p:nvPr/>
          </p:nvSpPr>
          <p:spPr bwMode="auto">
            <a:xfrm>
              <a:off x="578850" y="5685198"/>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Application Availability Modernization</a:t>
              </a:r>
            </a:p>
          </p:txBody>
        </p:sp>
        <p:sp>
          <p:nvSpPr>
            <p:cNvPr id="162" name="Rectangle 161">
              <a:extLst>
                <a:ext uri="{FF2B5EF4-FFF2-40B4-BE49-F238E27FC236}">
                  <a16:creationId xmlns:a16="http://schemas.microsoft.com/office/drawing/2014/main" id="{DC83769D-A219-4EF0-8B27-C7A1C061EAC1}"/>
                </a:ext>
              </a:extLst>
            </p:cNvPr>
            <p:cNvSpPr/>
            <p:nvPr/>
          </p:nvSpPr>
          <p:spPr bwMode="auto">
            <a:xfrm>
              <a:off x="578850" y="5912112"/>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Architecting high availability, deployment orchestration, and disaster recovery for Cloud applications</a:t>
              </a:r>
            </a:p>
          </p:txBody>
        </p:sp>
        <p:pic>
          <p:nvPicPr>
            <p:cNvPr id="57" name="Graphic 56">
              <a:extLst>
                <a:ext uri="{FF2B5EF4-FFF2-40B4-BE49-F238E27FC236}">
                  <a16:creationId xmlns:a16="http://schemas.microsoft.com/office/drawing/2014/main" id="{3389B92D-1481-44FC-BE78-517C92C0F33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038006" y="5100188"/>
              <a:ext cx="485455" cy="485455"/>
            </a:xfrm>
            <a:prstGeom prst="rect">
              <a:avLst/>
            </a:prstGeom>
          </p:spPr>
        </p:pic>
      </p:grpSp>
      <p:grpSp>
        <p:nvGrpSpPr>
          <p:cNvPr id="12" name="Group 11">
            <a:extLst>
              <a:ext uri="{FF2B5EF4-FFF2-40B4-BE49-F238E27FC236}">
                <a16:creationId xmlns:a16="http://schemas.microsoft.com/office/drawing/2014/main" id="{B69F5789-8836-42C0-A492-E6317268621A}"/>
              </a:ext>
            </a:extLst>
          </p:cNvPr>
          <p:cNvGrpSpPr/>
          <p:nvPr/>
        </p:nvGrpSpPr>
        <p:grpSpPr>
          <a:xfrm>
            <a:off x="8357945" y="5139537"/>
            <a:ext cx="3726861" cy="1535160"/>
            <a:chOff x="8193943" y="5039219"/>
            <a:chExt cx="3654117" cy="1505195"/>
          </a:xfrm>
        </p:grpSpPr>
        <p:sp>
          <p:nvSpPr>
            <p:cNvPr id="47" name="Rectangle 46">
              <a:extLst>
                <a:ext uri="{FF2B5EF4-FFF2-40B4-BE49-F238E27FC236}">
                  <a16:creationId xmlns:a16="http://schemas.microsoft.com/office/drawing/2014/main" id="{8F40983F-A661-4808-8357-E635F67B6573}"/>
                </a:ext>
              </a:extLst>
            </p:cNvPr>
            <p:cNvSpPr/>
            <p:nvPr/>
          </p:nvSpPr>
          <p:spPr bwMode="auto">
            <a:xfrm>
              <a:off x="8193943" y="5039219"/>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8" name="Rectangle 47">
              <a:extLst>
                <a:ext uri="{FF2B5EF4-FFF2-40B4-BE49-F238E27FC236}">
                  <a16:creationId xmlns:a16="http://schemas.microsoft.com/office/drawing/2014/main" id="{29F31B57-FEE9-4A84-8E82-EF6540B763F9}"/>
                </a:ext>
              </a:extLst>
            </p:cNvPr>
            <p:cNvSpPr/>
            <p:nvPr/>
          </p:nvSpPr>
          <p:spPr bwMode="auto">
            <a:xfrm>
              <a:off x="8319118" y="5685198"/>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Cloud Native Application Modernization</a:t>
              </a:r>
            </a:p>
          </p:txBody>
        </p:sp>
        <p:sp>
          <p:nvSpPr>
            <p:cNvPr id="49" name="Rectangle 48">
              <a:extLst>
                <a:ext uri="{FF2B5EF4-FFF2-40B4-BE49-F238E27FC236}">
                  <a16:creationId xmlns:a16="http://schemas.microsoft.com/office/drawing/2014/main" id="{069224CF-9A8C-43E5-8E4A-F4003BE19763}"/>
                </a:ext>
              </a:extLst>
            </p:cNvPr>
            <p:cNvSpPr/>
            <p:nvPr/>
          </p:nvSpPr>
          <p:spPr bwMode="auto">
            <a:xfrm>
              <a:off x="8319118" y="5912112"/>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Rebuild Application to a Cloud Native architecture to utilize advanced Azure services such as AI, Blockchain, IoT, Machine Learning, Bots, </a:t>
              </a:r>
              <a:r>
                <a:rPr lang="en-US" sz="1199" err="1">
                  <a:solidFill>
                    <a:schemeClr val="tx1"/>
                  </a:solidFill>
                  <a:latin typeface="Segoe UI Semilight" panose="020B0402040204020203" pitchFamily="34" charset="0"/>
                  <a:ea typeface="Segoe UI" pitchFamily="34" charset="0"/>
                  <a:cs typeface="Segoe UI Semilight" panose="020B0402040204020203" pitchFamily="34" charset="0"/>
                </a:rPr>
                <a:t>etc</a:t>
              </a:r>
              <a:endParaRPr lang="en-US" sz="1199">
                <a:solidFill>
                  <a:schemeClr val="tx1"/>
                </a:solidFill>
                <a:latin typeface="Segoe UI Semilight" panose="020B0402040204020203" pitchFamily="34" charset="0"/>
                <a:ea typeface="Segoe UI" pitchFamily="34" charset="0"/>
                <a:cs typeface="Segoe UI Semilight" panose="020B0402040204020203" pitchFamily="34" charset="0"/>
              </a:endParaRPr>
            </a:p>
          </p:txBody>
        </p:sp>
        <p:pic>
          <p:nvPicPr>
            <p:cNvPr id="3" name="Graphic 2">
              <a:extLst>
                <a:ext uri="{FF2B5EF4-FFF2-40B4-BE49-F238E27FC236}">
                  <a16:creationId xmlns:a16="http://schemas.microsoft.com/office/drawing/2014/main" id="{C704A817-5F41-4437-BD05-5836A7BA1F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51918" y="5099345"/>
              <a:ext cx="525729" cy="525729"/>
            </a:xfrm>
            <a:prstGeom prst="rect">
              <a:avLst/>
            </a:prstGeom>
          </p:spPr>
        </p:pic>
      </p:grpSp>
      <p:grpSp>
        <p:nvGrpSpPr>
          <p:cNvPr id="11" name="Group 10">
            <a:extLst>
              <a:ext uri="{FF2B5EF4-FFF2-40B4-BE49-F238E27FC236}">
                <a16:creationId xmlns:a16="http://schemas.microsoft.com/office/drawing/2014/main" id="{A47B4A1D-4E76-4D7B-84A5-75D63430D86D}"/>
              </a:ext>
            </a:extLst>
          </p:cNvPr>
          <p:cNvGrpSpPr/>
          <p:nvPr/>
        </p:nvGrpSpPr>
        <p:grpSpPr>
          <a:xfrm>
            <a:off x="8351604" y="1668723"/>
            <a:ext cx="3726861" cy="1535160"/>
            <a:chOff x="8187726" y="1636152"/>
            <a:chExt cx="3654117" cy="1505195"/>
          </a:xfrm>
        </p:grpSpPr>
        <p:sp>
          <p:nvSpPr>
            <p:cNvPr id="134" name="Rectangle 133">
              <a:extLst>
                <a:ext uri="{FF2B5EF4-FFF2-40B4-BE49-F238E27FC236}">
                  <a16:creationId xmlns:a16="http://schemas.microsoft.com/office/drawing/2014/main" id="{60F95D91-4C9F-43F3-912E-D875D93ED5B9}"/>
                </a:ext>
              </a:extLst>
            </p:cNvPr>
            <p:cNvSpPr/>
            <p:nvPr/>
          </p:nvSpPr>
          <p:spPr bwMode="auto">
            <a:xfrm>
              <a:off x="8187726"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37" name="Rectangle 136">
              <a:extLst>
                <a:ext uri="{FF2B5EF4-FFF2-40B4-BE49-F238E27FC236}">
                  <a16:creationId xmlns:a16="http://schemas.microsoft.com/office/drawing/2014/main" id="{B2B60766-9066-4D1B-9000-E93F611DCB48}"/>
                </a:ext>
              </a:extLst>
            </p:cNvPr>
            <p:cNvSpPr/>
            <p:nvPr/>
          </p:nvSpPr>
          <p:spPr bwMode="auto">
            <a:xfrm>
              <a:off x="8312900"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DevOps</a:t>
              </a:r>
            </a:p>
          </p:txBody>
        </p:sp>
        <p:sp>
          <p:nvSpPr>
            <p:cNvPr id="138" name="Rectangle 137">
              <a:extLst>
                <a:ext uri="{FF2B5EF4-FFF2-40B4-BE49-F238E27FC236}">
                  <a16:creationId xmlns:a16="http://schemas.microsoft.com/office/drawing/2014/main" id="{C20BB5F4-E9DE-45B1-87EB-F8B297E9BDD9}"/>
                </a:ext>
              </a:extLst>
            </p:cNvPr>
            <p:cNvSpPr/>
            <p:nvPr/>
          </p:nvSpPr>
          <p:spPr bwMode="auto">
            <a:xfrm>
              <a:off x="8312900"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Leverage Azure DevOps automation capabilities to streamline Continuous Integration/Continuous Deployment (CI/CD) and Release Management </a:t>
              </a:r>
            </a:p>
          </p:txBody>
        </p:sp>
        <p:pic>
          <p:nvPicPr>
            <p:cNvPr id="4" name="Graphic 3">
              <a:extLst>
                <a:ext uri="{FF2B5EF4-FFF2-40B4-BE49-F238E27FC236}">
                  <a16:creationId xmlns:a16="http://schemas.microsoft.com/office/drawing/2014/main" id="{04D0F458-FC8C-41A2-BD91-B42BD8C0B6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30924" y="1674832"/>
              <a:ext cx="567714" cy="567714"/>
            </a:xfrm>
            <a:prstGeom prst="rect">
              <a:avLst/>
            </a:prstGeom>
          </p:spPr>
        </p:pic>
      </p:grpSp>
      <p:pic>
        <p:nvPicPr>
          <p:cNvPr id="6" name="Picture 5">
            <a:extLst>
              <a:ext uri="{FF2B5EF4-FFF2-40B4-BE49-F238E27FC236}">
                <a16:creationId xmlns:a16="http://schemas.microsoft.com/office/drawing/2014/main" id="{CFB5B7D6-C840-4301-8D1E-17F614DE6189}"/>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834749" y="526705"/>
            <a:ext cx="1726722" cy="524861"/>
          </a:xfrm>
          <a:prstGeom prst="rect">
            <a:avLst/>
          </a:prstGeom>
        </p:spPr>
      </p:pic>
      <p:pic>
        <p:nvPicPr>
          <p:cNvPr id="5" name="Picture 4">
            <a:extLst>
              <a:ext uri="{FF2B5EF4-FFF2-40B4-BE49-F238E27FC236}">
                <a16:creationId xmlns:a16="http://schemas.microsoft.com/office/drawing/2014/main" id="{1542F8ED-F75E-44A0-A67D-44BE0F1D6C7C}"/>
              </a:ext>
            </a:extLst>
          </p:cNvPr>
          <p:cNvPicPr>
            <a:picLocks noChangeAspect="1"/>
          </p:cNvPicPr>
          <p:nvPr/>
        </p:nvPicPr>
        <p:blipFill>
          <a:blip r:embed="rId22"/>
          <a:stretch>
            <a:fillRect/>
          </a:stretch>
        </p:blipFill>
        <p:spPr>
          <a:xfrm>
            <a:off x="9925523" y="156475"/>
            <a:ext cx="2194679" cy="1100995"/>
          </a:xfrm>
          <a:prstGeom prst="rect">
            <a:avLst/>
          </a:prstGeom>
        </p:spPr>
      </p:pic>
    </p:spTree>
    <p:extLst>
      <p:ext uri="{BB962C8B-B14F-4D97-AF65-F5344CB8AC3E}">
        <p14:creationId xmlns:p14="http://schemas.microsoft.com/office/powerpoint/2010/main" val="253114606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5408E-AB8E-4B43-AE1D-F056E9CBC63A}"/>
              </a:ext>
            </a:extLst>
          </p:cNvPr>
          <p:cNvSpPr>
            <a:spLocks noGrp="1"/>
          </p:cNvSpPr>
          <p:nvPr>
            <p:ph type="title"/>
          </p:nvPr>
        </p:nvSpPr>
        <p:spPr/>
        <p:txBody>
          <a:bodyPr/>
          <a:lstStyle/>
          <a:p>
            <a:r>
              <a:rPr lang="en-US" sz="4200" dirty="0"/>
              <a:t>Introduction &amp;</a:t>
            </a:r>
            <a:br>
              <a:rPr lang="en-US" sz="4200" dirty="0"/>
            </a:br>
            <a:r>
              <a:rPr lang="en-US" sz="4200" dirty="0"/>
              <a:t>Challenges</a:t>
            </a:r>
          </a:p>
        </p:txBody>
      </p:sp>
    </p:spTree>
    <p:extLst>
      <p:ext uri="{BB962C8B-B14F-4D97-AF65-F5344CB8AC3E}">
        <p14:creationId xmlns:p14="http://schemas.microsoft.com/office/powerpoint/2010/main" val="55795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37C17-7C4E-424A-8EE3-1C32E4CDF653}"/>
              </a:ext>
            </a:extLst>
          </p:cNvPr>
          <p:cNvSpPr>
            <a:spLocks noGrp="1"/>
          </p:cNvSpPr>
          <p:nvPr>
            <p:ph type="title"/>
          </p:nvPr>
        </p:nvSpPr>
        <p:spPr/>
        <p:txBody>
          <a:bodyPr/>
          <a:lstStyle/>
          <a:p>
            <a:r>
              <a:rPr lang="en-US"/>
              <a:t>Data Modernize</a:t>
            </a:r>
            <a:br>
              <a:rPr lang="en-US"/>
            </a:br>
            <a:r>
              <a:rPr lang="en-US" sz="1836"/>
              <a:t>Get the most benefit by modernizing your data estate</a:t>
            </a:r>
          </a:p>
        </p:txBody>
      </p:sp>
      <p:grpSp>
        <p:nvGrpSpPr>
          <p:cNvPr id="7" name="Group 6">
            <a:extLst>
              <a:ext uri="{FF2B5EF4-FFF2-40B4-BE49-F238E27FC236}">
                <a16:creationId xmlns:a16="http://schemas.microsoft.com/office/drawing/2014/main" id="{EC78F264-1E54-4442-8D7C-808F91F4FAD5}"/>
              </a:ext>
            </a:extLst>
          </p:cNvPr>
          <p:cNvGrpSpPr/>
          <p:nvPr/>
        </p:nvGrpSpPr>
        <p:grpSpPr>
          <a:xfrm>
            <a:off x="6926134" y="81182"/>
            <a:ext cx="5278270" cy="6745774"/>
            <a:chOff x="6790080" y="79598"/>
            <a:chExt cx="5175244" cy="6614104"/>
          </a:xfrm>
        </p:grpSpPr>
        <p:sp>
          <p:nvSpPr>
            <p:cNvPr id="20" name="Rectangle 19">
              <a:extLst>
                <a:ext uri="{FF2B5EF4-FFF2-40B4-BE49-F238E27FC236}">
                  <a16:creationId xmlns:a16="http://schemas.microsoft.com/office/drawing/2014/main" id="{44D2C17F-8383-4077-81F1-ACDA0AA7C388}"/>
                </a:ext>
              </a:extLst>
            </p:cNvPr>
            <p:cNvSpPr/>
            <p:nvPr/>
          </p:nvSpPr>
          <p:spPr bwMode="auto">
            <a:xfrm>
              <a:off x="6906600" y="2147424"/>
              <a:ext cx="5045619" cy="16911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Benefit from the comprehensive suite of Azure Data Services</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Productivity and Performance gains with in-memory technologies and dynamic scalability</a:t>
              </a:r>
            </a:p>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Compatible migration without changing your applications</a:t>
              </a:r>
            </a:p>
          </p:txBody>
        </p:sp>
        <p:sp>
          <p:nvSpPr>
            <p:cNvPr id="21" name="Rectangle 20">
              <a:extLst>
                <a:ext uri="{FF2B5EF4-FFF2-40B4-BE49-F238E27FC236}">
                  <a16:creationId xmlns:a16="http://schemas.microsoft.com/office/drawing/2014/main" id="{464D9455-3495-4CB8-970B-F98666C5EFBE}"/>
                </a:ext>
              </a:extLst>
            </p:cNvPr>
            <p:cNvSpPr/>
            <p:nvPr/>
          </p:nvSpPr>
          <p:spPr bwMode="auto">
            <a:xfrm>
              <a:off x="6911549" y="1716351"/>
              <a:ext cx="5048978" cy="431074"/>
            </a:xfrm>
            <a:prstGeom prst="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Benefits</a:t>
              </a:r>
            </a:p>
          </p:txBody>
        </p:sp>
        <p:sp>
          <p:nvSpPr>
            <p:cNvPr id="22" name="Rectangle 21">
              <a:extLst>
                <a:ext uri="{FF2B5EF4-FFF2-40B4-BE49-F238E27FC236}">
                  <a16:creationId xmlns:a16="http://schemas.microsoft.com/office/drawing/2014/main" id="{0AE073A4-6A27-4BE5-974A-DBE6BE29030A}"/>
                </a:ext>
              </a:extLst>
            </p:cNvPr>
            <p:cNvSpPr/>
            <p:nvPr/>
          </p:nvSpPr>
          <p:spPr bwMode="auto">
            <a:xfrm>
              <a:off x="6911397" y="4427548"/>
              <a:ext cx="5045619" cy="8179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285695" indent="-285695" defTabSz="932293" fontAlgn="base">
                <a:lnSpc>
                  <a:spcPct val="90000"/>
                </a:lnSpc>
                <a:spcBef>
                  <a:spcPct val="0"/>
                </a:spcBef>
                <a:spcAft>
                  <a:spcPts val="600"/>
                </a:spcAft>
                <a:buFont typeface="Arial" panose="020B0604020202020204" pitchFamily="34" charset="0"/>
                <a:buChar char="•"/>
                <a:defRPr/>
              </a:pPr>
              <a:r>
                <a:rPr lang="en-US" sz="1632">
                  <a:solidFill>
                    <a:schemeClr val="tx1"/>
                  </a:solidFill>
                  <a:latin typeface="Segoe UI" panose="020B0502040204020203" pitchFamily="34" charset="0"/>
                  <a:cs typeface="Segoe UI" panose="020B0502040204020203" pitchFamily="34" charset="0"/>
                </a:rPr>
                <a:t>Some manual remediation might be needed based on Data Migration Assistant recommendations</a:t>
              </a:r>
            </a:p>
          </p:txBody>
        </p:sp>
        <p:sp>
          <p:nvSpPr>
            <p:cNvPr id="23" name="Rectangle 22">
              <a:extLst>
                <a:ext uri="{FF2B5EF4-FFF2-40B4-BE49-F238E27FC236}">
                  <a16:creationId xmlns:a16="http://schemas.microsoft.com/office/drawing/2014/main" id="{9F297D0C-D47F-4443-936D-200E70269926}"/>
                </a:ext>
              </a:extLst>
            </p:cNvPr>
            <p:cNvSpPr/>
            <p:nvPr/>
          </p:nvSpPr>
          <p:spPr bwMode="auto">
            <a:xfrm>
              <a:off x="6911548" y="3996474"/>
              <a:ext cx="5053776" cy="431074"/>
            </a:xfrm>
            <a:prstGeom prst="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Considerations</a:t>
              </a:r>
            </a:p>
          </p:txBody>
        </p:sp>
        <p:grpSp>
          <p:nvGrpSpPr>
            <p:cNvPr id="6" name="Group 5">
              <a:extLst>
                <a:ext uri="{FF2B5EF4-FFF2-40B4-BE49-F238E27FC236}">
                  <a16:creationId xmlns:a16="http://schemas.microsoft.com/office/drawing/2014/main" id="{28F11D98-B0F8-4B0B-BD0C-1235EDF76612}"/>
                </a:ext>
              </a:extLst>
            </p:cNvPr>
            <p:cNvGrpSpPr/>
            <p:nvPr/>
          </p:nvGrpSpPr>
          <p:grpSpPr>
            <a:xfrm>
              <a:off x="7031622" y="5670062"/>
              <a:ext cx="4790232" cy="1023640"/>
              <a:chOff x="7172620" y="5950359"/>
              <a:chExt cx="4886286" cy="1044166"/>
            </a:xfrm>
          </p:grpSpPr>
          <p:grpSp>
            <p:nvGrpSpPr>
              <p:cNvPr id="45" name="Group 44">
                <a:extLst>
                  <a:ext uri="{FF2B5EF4-FFF2-40B4-BE49-F238E27FC236}">
                    <a16:creationId xmlns:a16="http://schemas.microsoft.com/office/drawing/2014/main" id="{3D1B1A7D-408C-4C33-906B-E89DB92B5695}"/>
                  </a:ext>
                </a:extLst>
              </p:cNvPr>
              <p:cNvGrpSpPr/>
              <p:nvPr/>
            </p:nvGrpSpPr>
            <p:grpSpPr>
              <a:xfrm>
                <a:off x="7283263" y="5950359"/>
                <a:ext cx="991271" cy="442386"/>
                <a:chOff x="7092169" y="3918172"/>
                <a:chExt cx="1412069" cy="636544"/>
              </a:xfrm>
            </p:grpSpPr>
            <p:pic>
              <p:nvPicPr>
                <p:cNvPr id="46" name="Picture 8" descr="Image result for .NET">
                  <a:extLst>
                    <a:ext uri="{FF2B5EF4-FFF2-40B4-BE49-F238E27FC236}">
                      <a16:creationId xmlns:a16="http://schemas.microsoft.com/office/drawing/2014/main" id="{E437DA32-0ABD-400A-8A51-A0E90F4D5B06}"/>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867694" y="3918172"/>
                  <a:ext cx="636544" cy="63654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604C37E6-2F14-4769-9502-C844130EB63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92169" y="3931890"/>
                  <a:ext cx="618561" cy="618561"/>
                </a:xfrm>
                <a:prstGeom prst="rect">
                  <a:avLst/>
                </a:prstGeom>
              </p:spPr>
            </p:pic>
          </p:grpSp>
          <p:pic>
            <p:nvPicPr>
              <p:cNvPr id="48" name="Picture 2" descr="Image result for linux logo transparent">
                <a:extLst>
                  <a:ext uri="{FF2B5EF4-FFF2-40B4-BE49-F238E27FC236}">
                    <a16:creationId xmlns:a16="http://schemas.microsoft.com/office/drawing/2014/main" id="{DCCB7B5B-CC1D-41B1-9B0F-0D148F7E87CB}"/>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356069" y="5950359"/>
                <a:ext cx="350847" cy="4134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java logo transparent">
                <a:extLst>
                  <a:ext uri="{FF2B5EF4-FFF2-40B4-BE49-F238E27FC236}">
                    <a16:creationId xmlns:a16="http://schemas.microsoft.com/office/drawing/2014/main" id="{447D359C-0750-41F7-A006-A907520FA51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8719949" y="5950359"/>
                <a:ext cx="444158" cy="44415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mysql logo transparent">
                <a:extLst>
                  <a:ext uri="{FF2B5EF4-FFF2-40B4-BE49-F238E27FC236}">
                    <a16:creationId xmlns:a16="http://schemas.microsoft.com/office/drawing/2014/main" id="{05A67C5B-5663-417D-B06E-C0EED37CADC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9609522" y="5950359"/>
                <a:ext cx="657217" cy="3405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D28A9C14-E00C-4660-8D9A-60596ECA4E9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77287" y="5950359"/>
                <a:ext cx="508053" cy="564870"/>
              </a:xfrm>
              <a:prstGeom prst="rect">
                <a:avLst/>
              </a:prstGeom>
            </p:spPr>
          </p:pic>
          <p:pic>
            <p:nvPicPr>
              <p:cNvPr id="95" name="Picture 10" descr="https://www.packet.net/media/images/m7S2-kubernetes.png">
                <a:extLst>
                  <a:ext uri="{FF2B5EF4-FFF2-40B4-BE49-F238E27FC236}">
                    <a16:creationId xmlns:a16="http://schemas.microsoft.com/office/drawing/2014/main" id="{F902077B-0FDC-497E-8F24-35722EDB8492}"/>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10665185" y="5950359"/>
                <a:ext cx="704716" cy="427799"/>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07098D14-07A2-4387-B629-BDAE9196E600}"/>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1656896" y="5950359"/>
                <a:ext cx="402010" cy="353380"/>
              </a:xfrm>
              <a:prstGeom prst="rect">
                <a:avLst/>
              </a:prstGeom>
            </p:spPr>
          </p:pic>
          <p:pic>
            <p:nvPicPr>
              <p:cNvPr id="121" name="Picture 120">
                <a:extLst>
                  <a:ext uri="{FF2B5EF4-FFF2-40B4-BE49-F238E27FC236}">
                    <a16:creationId xmlns:a16="http://schemas.microsoft.com/office/drawing/2014/main" id="{9C78B76E-AB4D-4F03-B842-F31685484C3A}"/>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288554" y="5950359"/>
                <a:ext cx="412980" cy="376107"/>
              </a:xfrm>
              <a:prstGeom prst="rect">
                <a:avLst/>
              </a:prstGeom>
            </p:spPr>
          </p:pic>
          <p:pic>
            <p:nvPicPr>
              <p:cNvPr id="3" name="Graphic 2">
                <a:extLst>
                  <a:ext uri="{FF2B5EF4-FFF2-40B4-BE49-F238E27FC236}">
                    <a16:creationId xmlns:a16="http://schemas.microsoft.com/office/drawing/2014/main" id="{E2E710CA-B7FC-4797-832D-C2CB1C346D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5132" y="5950359"/>
                <a:ext cx="476250" cy="476250"/>
              </a:xfrm>
              <a:prstGeom prst="rect">
                <a:avLst/>
              </a:prstGeom>
            </p:spPr>
          </p:pic>
          <p:pic>
            <p:nvPicPr>
              <p:cNvPr id="44" name="Picture 43">
                <a:extLst>
                  <a:ext uri="{FF2B5EF4-FFF2-40B4-BE49-F238E27FC236}">
                    <a16:creationId xmlns:a16="http://schemas.microsoft.com/office/drawing/2014/main" id="{21D1365A-9B8D-41CB-916E-C853F7D2DD46}"/>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9254437" y="6475240"/>
                <a:ext cx="494049" cy="519285"/>
              </a:xfrm>
              <a:prstGeom prst="rect">
                <a:avLst/>
              </a:prstGeom>
            </p:spPr>
          </p:pic>
          <p:pic>
            <p:nvPicPr>
              <p:cNvPr id="51" name="Picture 6" descr="Image result for cosmos db logo transparent">
                <a:extLst>
                  <a:ext uri="{FF2B5EF4-FFF2-40B4-BE49-F238E27FC236}">
                    <a16:creationId xmlns:a16="http://schemas.microsoft.com/office/drawing/2014/main" id="{229160EA-367B-4F5D-94FF-707A65BE273D}"/>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7172620" y="6505720"/>
                <a:ext cx="751987" cy="3947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Image result for service fabric azure">
                <a:extLst>
                  <a:ext uri="{FF2B5EF4-FFF2-40B4-BE49-F238E27FC236}">
                    <a16:creationId xmlns:a16="http://schemas.microsoft.com/office/drawing/2014/main" id="{3E27E80C-8DAD-4D56-8519-E6B2960E8532}"/>
                  </a:ext>
                </a:extLst>
              </p:cNvPr>
              <p:cNvPicPr>
                <a:picLocks noChangeAspect="1" noChangeArrowheads="1"/>
              </p:cNvPicPr>
              <p:nvPr/>
            </p:nvPicPr>
            <p:blipFill rotWithShape="1">
              <a:blip r:embed="rId16" cstate="hqprint">
                <a:extLst>
                  <a:ext uri="{28A0092B-C50C-407E-A947-70E740481C1C}">
                    <a14:useLocalDpi xmlns:a14="http://schemas.microsoft.com/office/drawing/2010/main"/>
                  </a:ext>
                </a:extLst>
              </a:blip>
              <a:srcRect/>
              <a:stretch/>
            </p:blipFill>
            <p:spPr bwMode="auto">
              <a:xfrm>
                <a:off x="8605544" y="6482860"/>
                <a:ext cx="720590" cy="45018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https://www.packet.net/media/images/m7S2-kubernetes.png">
                <a:extLst>
                  <a:ext uri="{FF2B5EF4-FFF2-40B4-BE49-F238E27FC236}">
                    <a16:creationId xmlns:a16="http://schemas.microsoft.com/office/drawing/2014/main" id="{E078541E-382D-4E30-B5AF-BB93B698EC4B}"/>
                  </a:ext>
                </a:extLst>
              </p:cNvPr>
              <p:cNvPicPr>
                <a:picLocks noChangeAspect="1" noChangeArrowheads="1"/>
              </p:cNvPicPr>
              <p:nvPr/>
            </p:nvPicPr>
            <p:blipFill rotWithShape="1">
              <a:blip r:embed="rId17" cstate="hqprint">
                <a:extLst>
                  <a:ext uri="{28A0092B-C50C-407E-A947-70E740481C1C}">
                    <a14:useLocalDpi xmlns:a14="http://schemas.microsoft.com/office/drawing/2010/main"/>
                  </a:ext>
                </a:extLst>
              </a:blip>
              <a:srcRect/>
              <a:stretch/>
            </p:blipFill>
            <p:spPr bwMode="auto">
              <a:xfrm>
                <a:off x="7841528" y="6421900"/>
                <a:ext cx="850282" cy="5161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Image result for Logic Apps Logo">
                <a:extLst>
                  <a:ext uri="{FF2B5EF4-FFF2-40B4-BE49-F238E27FC236}">
                    <a16:creationId xmlns:a16="http://schemas.microsoft.com/office/drawing/2014/main" id="{9498EE36-1AF9-4DA1-AB05-94D5589443DA}"/>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9885182" y="6520960"/>
                <a:ext cx="733952" cy="38532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visual studio 2017 logo transparent">
                <a:extLst>
                  <a:ext uri="{FF2B5EF4-FFF2-40B4-BE49-F238E27FC236}">
                    <a16:creationId xmlns:a16="http://schemas.microsoft.com/office/drawing/2014/main" id="{4635634D-2622-4116-9196-4BE1A06ED91B}"/>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10812780" y="6452380"/>
                <a:ext cx="456357" cy="4563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E556852-C016-4354-8782-E0576DA17B6C}"/>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1542740" y="6452380"/>
                <a:ext cx="435900" cy="435900"/>
              </a:xfrm>
              <a:prstGeom prst="rect">
                <a:avLst/>
              </a:prstGeom>
            </p:spPr>
          </p:pic>
        </p:grpSp>
        <p:sp>
          <p:nvSpPr>
            <p:cNvPr id="54" name="Arrow: Right 53">
              <a:extLst>
                <a:ext uri="{FF2B5EF4-FFF2-40B4-BE49-F238E27FC236}">
                  <a16:creationId xmlns:a16="http://schemas.microsoft.com/office/drawing/2014/main" id="{94C56379-6EEB-4640-96FD-9028316F8E89}"/>
                </a:ext>
              </a:extLst>
            </p:cNvPr>
            <p:cNvSpPr/>
            <p:nvPr/>
          </p:nvSpPr>
          <p:spPr bwMode="auto">
            <a:xfrm>
              <a:off x="9018904" y="791349"/>
              <a:ext cx="766167" cy="385831"/>
            </a:xfrm>
            <a:prstGeom prst="rightArrow">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65" name="Group 64">
              <a:extLst>
                <a:ext uri="{FF2B5EF4-FFF2-40B4-BE49-F238E27FC236}">
                  <a16:creationId xmlns:a16="http://schemas.microsoft.com/office/drawing/2014/main" id="{DFE3D318-E32A-4730-BF8D-0DAD1382C89A}"/>
                </a:ext>
              </a:extLst>
            </p:cNvPr>
            <p:cNvGrpSpPr/>
            <p:nvPr/>
          </p:nvGrpSpPr>
          <p:grpSpPr>
            <a:xfrm>
              <a:off x="6790080" y="79599"/>
              <a:ext cx="2552530" cy="1511878"/>
              <a:chOff x="6926235" y="525463"/>
              <a:chExt cx="2603714" cy="1542194"/>
            </a:xfrm>
          </p:grpSpPr>
          <p:sp>
            <p:nvSpPr>
              <p:cNvPr id="66" name="Rectangle 65">
                <a:extLst>
                  <a:ext uri="{FF2B5EF4-FFF2-40B4-BE49-F238E27FC236}">
                    <a16:creationId xmlns:a16="http://schemas.microsoft.com/office/drawing/2014/main" id="{938CC37B-DA0D-4BA6-B144-CE554FF01610}"/>
                  </a:ext>
                </a:extLst>
              </p:cNvPr>
              <p:cNvSpPr/>
              <p:nvPr/>
            </p:nvSpPr>
            <p:spPr bwMode="auto">
              <a:xfrm>
                <a:off x="6926235" y="525463"/>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32">
                    <a:solidFill>
                      <a:schemeClr val="tx1">
                        <a:lumMod val="75000"/>
                      </a:schemeClr>
                    </a:solidFill>
                    <a:latin typeface="Segoe UI Semibold" panose="020B0702040204020203" pitchFamily="34" charset="0"/>
                    <a:ea typeface="Segoe UI" pitchFamily="34" charset="0"/>
                    <a:cs typeface="Segoe UI Semibold" panose="020B0702040204020203" pitchFamily="34" charset="0"/>
                  </a:rPr>
                  <a:t>On-Premises</a:t>
                </a:r>
              </a:p>
            </p:txBody>
          </p:sp>
          <p:sp>
            <p:nvSpPr>
              <p:cNvPr id="67" name="Rectangle 66">
                <a:extLst>
                  <a:ext uri="{FF2B5EF4-FFF2-40B4-BE49-F238E27FC236}">
                    <a16:creationId xmlns:a16="http://schemas.microsoft.com/office/drawing/2014/main" id="{1FEBA3FA-7439-4893-8B78-39A876A96322}"/>
                  </a:ext>
                </a:extLst>
              </p:cNvPr>
              <p:cNvSpPr/>
              <p:nvPr/>
            </p:nvSpPr>
            <p:spPr bwMode="auto">
              <a:xfrm>
                <a:off x="7114655" y="1665429"/>
                <a:ext cx="2415294" cy="4022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28" i="1">
                    <a:solidFill>
                      <a:srgbClr val="353535"/>
                    </a:solidFill>
                    <a:ea typeface="Segoe UI" pitchFamily="34" charset="0"/>
                    <a:cs typeface="Segoe UI Semibold" panose="020B0702040204020203" pitchFamily="34" charset="0"/>
                  </a:rPr>
                  <a:t>Monolithic architecture</a:t>
                </a:r>
              </a:p>
            </p:txBody>
          </p:sp>
        </p:grpSp>
        <p:grpSp>
          <p:nvGrpSpPr>
            <p:cNvPr id="68" name="Group 67">
              <a:extLst>
                <a:ext uri="{FF2B5EF4-FFF2-40B4-BE49-F238E27FC236}">
                  <a16:creationId xmlns:a16="http://schemas.microsoft.com/office/drawing/2014/main" id="{4E8146F6-B9C7-40E3-AF67-98B78D368983}"/>
                </a:ext>
              </a:extLst>
            </p:cNvPr>
            <p:cNvGrpSpPr/>
            <p:nvPr/>
          </p:nvGrpSpPr>
          <p:grpSpPr>
            <a:xfrm>
              <a:off x="9500155" y="79598"/>
              <a:ext cx="2465169" cy="1511879"/>
              <a:chOff x="9690652" y="525462"/>
              <a:chExt cx="2514601" cy="1542195"/>
            </a:xfrm>
          </p:grpSpPr>
          <p:sp>
            <p:nvSpPr>
              <p:cNvPr id="69" name="Rectangle 68">
                <a:extLst>
                  <a:ext uri="{FF2B5EF4-FFF2-40B4-BE49-F238E27FC236}">
                    <a16:creationId xmlns:a16="http://schemas.microsoft.com/office/drawing/2014/main" id="{F4828CA7-493A-4561-92D8-ACDF4B7BDC6A}"/>
                  </a:ext>
                </a:extLst>
              </p:cNvPr>
              <p:cNvSpPr/>
              <p:nvPr/>
            </p:nvSpPr>
            <p:spPr bwMode="auto">
              <a:xfrm>
                <a:off x="9690652" y="525462"/>
                <a:ext cx="2514601" cy="4207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32">
                    <a:solidFill>
                      <a:srgbClr val="003C6C"/>
                    </a:solidFill>
                    <a:latin typeface="Segoe UI Semibold" panose="020B0702040204020203" pitchFamily="34" charset="0"/>
                    <a:ea typeface="Segoe UI" pitchFamily="34" charset="0"/>
                    <a:cs typeface="Segoe UI Semibold" panose="020B0702040204020203" pitchFamily="34" charset="0"/>
                  </a:rPr>
                  <a:t>Azure Data Services</a:t>
                </a:r>
              </a:p>
            </p:txBody>
          </p:sp>
          <p:pic>
            <p:nvPicPr>
              <p:cNvPr id="70" name="Picture 8" descr="Image result for new azure logo transparent">
                <a:extLst>
                  <a:ext uri="{FF2B5EF4-FFF2-40B4-BE49-F238E27FC236}">
                    <a16:creationId xmlns:a16="http://schemas.microsoft.com/office/drawing/2014/main" id="{C2C6D86F-CD60-4098-A96F-AAC0C4C37148}"/>
                  </a:ext>
                </a:extLst>
              </p:cNvPr>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10338928" y="1007015"/>
                <a:ext cx="1158806" cy="608373"/>
              </a:xfrm>
              <a:prstGeom prst="rect">
                <a:avLst/>
              </a:prstGeom>
              <a:solidFill>
                <a:srgbClr val="FFFFFF"/>
              </a:solidFill>
            </p:spPr>
          </p:pic>
          <p:sp>
            <p:nvSpPr>
              <p:cNvPr id="71" name="Rectangle 70">
                <a:extLst>
                  <a:ext uri="{FF2B5EF4-FFF2-40B4-BE49-F238E27FC236}">
                    <a16:creationId xmlns:a16="http://schemas.microsoft.com/office/drawing/2014/main" id="{A9ABB8AB-769D-4EB2-B283-09FC54AC599F}"/>
                  </a:ext>
                </a:extLst>
              </p:cNvPr>
              <p:cNvSpPr/>
              <p:nvPr/>
            </p:nvSpPr>
            <p:spPr bwMode="auto">
              <a:xfrm>
                <a:off x="9777196" y="1665429"/>
                <a:ext cx="2415294" cy="4022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428" i="1">
                    <a:solidFill>
                      <a:srgbClr val="353535"/>
                    </a:solidFill>
                    <a:ea typeface="Segoe UI" pitchFamily="34" charset="0"/>
                    <a:cs typeface="Segoe UI Semibold" panose="020B0702040204020203" pitchFamily="34" charset="0"/>
                  </a:rPr>
                  <a:t>Cloud architecture</a:t>
                </a:r>
              </a:p>
            </p:txBody>
          </p:sp>
        </p:grpSp>
        <p:sp>
          <p:nvSpPr>
            <p:cNvPr id="72" name="PC1_E977">
              <a:extLst>
                <a:ext uri="{FF2B5EF4-FFF2-40B4-BE49-F238E27FC236}">
                  <a16:creationId xmlns:a16="http://schemas.microsoft.com/office/drawing/2014/main" id="{DB50FFA0-09C3-4210-BD4C-BFCDAC6C071F}"/>
                </a:ext>
              </a:extLst>
            </p:cNvPr>
            <p:cNvSpPr>
              <a:spLocks noChangeAspect="1" noEditPoints="1"/>
            </p:cNvSpPr>
            <p:nvPr/>
          </p:nvSpPr>
          <p:spPr bwMode="auto">
            <a:xfrm>
              <a:off x="7709399" y="534927"/>
              <a:ext cx="766164" cy="61317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grpSp>
      <p:cxnSp>
        <p:nvCxnSpPr>
          <p:cNvPr id="53" name="Straight Connector 52">
            <a:extLst>
              <a:ext uri="{FF2B5EF4-FFF2-40B4-BE49-F238E27FC236}">
                <a16:creationId xmlns:a16="http://schemas.microsoft.com/office/drawing/2014/main" id="{B9890300-AA0C-4F4C-AB81-B8C583F99A50}"/>
              </a:ext>
            </a:extLst>
          </p:cNvPr>
          <p:cNvCxnSpPr>
            <a:cxnSpLocks/>
          </p:cNvCxnSpPr>
          <p:nvPr/>
        </p:nvCxnSpPr>
        <p:spPr>
          <a:xfrm flipV="1">
            <a:off x="6786042" y="1436957"/>
            <a:ext cx="0" cy="5060180"/>
          </a:xfrm>
          <a:prstGeom prst="line">
            <a:avLst/>
          </a:prstGeom>
          <a:ln>
            <a:solidFill>
              <a:srgbClr val="D7D7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C7C12ECA-5353-409C-9A29-944322DB723A}"/>
              </a:ext>
            </a:extLst>
          </p:cNvPr>
          <p:cNvGrpSpPr/>
          <p:nvPr/>
        </p:nvGrpSpPr>
        <p:grpSpPr>
          <a:xfrm>
            <a:off x="1651782" y="5305441"/>
            <a:ext cx="3369975" cy="809123"/>
            <a:chOff x="5761037" y="5737225"/>
            <a:chExt cx="3276599" cy="960438"/>
          </a:xfrm>
        </p:grpSpPr>
        <p:sp>
          <p:nvSpPr>
            <p:cNvPr id="82" name="Rectangle 81">
              <a:extLst>
                <a:ext uri="{FF2B5EF4-FFF2-40B4-BE49-F238E27FC236}">
                  <a16:creationId xmlns:a16="http://schemas.microsoft.com/office/drawing/2014/main" id="{F6BEC40D-1BA1-4DF9-B92D-ECCFE7A7F78F}"/>
                </a:ext>
              </a:extLst>
            </p:cNvPr>
            <p:cNvSpPr/>
            <p:nvPr/>
          </p:nvSpPr>
          <p:spPr bwMode="auto">
            <a:xfrm>
              <a:off x="5761037" y="5737225"/>
              <a:ext cx="3276599" cy="96043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b" anchorCtr="0" forceAA="0" compatLnSpc="1">
              <a:prstTxWarp prst="textNoShape">
                <a:avLst/>
              </a:prstTxWarp>
              <a:noAutofit/>
            </a:bodyPr>
            <a:lstStyle/>
            <a:p>
              <a:pPr algn="ctr" defTabSz="895922" fontAlgn="base">
                <a:lnSpc>
                  <a:spcPct val="90000"/>
                </a:lnSpc>
                <a:spcBef>
                  <a:spcPct val="0"/>
                </a:spcBef>
                <a:spcAft>
                  <a:spcPct val="0"/>
                </a:spcAft>
                <a:defRPr/>
              </a:pPr>
              <a:r>
                <a:rPr lang="en-US" sz="1399">
                  <a:solidFill>
                    <a:schemeClr val="tx1"/>
                  </a:solidFill>
                  <a:latin typeface="Segoe UI Semilight"/>
                  <a:ea typeface="Segoe UI" pitchFamily="34" charset="0"/>
                  <a:cs typeface="Segoe UI" pitchFamily="34" charset="0"/>
                </a:rPr>
                <a:t>Architected for the cloud</a:t>
              </a:r>
            </a:p>
            <a:p>
              <a:pPr algn="ctr" defTabSz="895922" fontAlgn="base">
                <a:lnSpc>
                  <a:spcPct val="90000"/>
                </a:lnSpc>
                <a:spcBef>
                  <a:spcPct val="0"/>
                </a:spcBef>
                <a:spcAft>
                  <a:spcPct val="0"/>
                </a:spcAft>
                <a:defRPr/>
              </a:pPr>
              <a:r>
                <a:rPr lang="en-US" sz="1399">
                  <a:solidFill>
                    <a:schemeClr val="tx1"/>
                  </a:solidFill>
                  <a:latin typeface="Segoe UI Semilight"/>
                  <a:ea typeface="Segoe UI" pitchFamily="34" charset="0"/>
                  <a:cs typeface="Segoe UI" pitchFamily="34" charset="0"/>
                </a:rPr>
                <a:t>Modernize/</a:t>
              </a:r>
              <a:r>
                <a:rPr lang="en-US" sz="1399">
                  <a:solidFill>
                    <a:schemeClr val="tx1"/>
                  </a:solidFill>
                  <a:latin typeface="Segoe UI Semilight"/>
                  <a:cs typeface="Segoe UI" pitchFamily="34" charset="0"/>
                </a:rPr>
                <a:t>refactored/rearchitected</a:t>
              </a:r>
            </a:p>
          </p:txBody>
        </p:sp>
        <p:cxnSp>
          <p:nvCxnSpPr>
            <p:cNvPr id="83" name="Straight Arrow Connector 82">
              <a:extLst>
                <a:ext uri="{FF2B5EF4-FFF2-40B4-BE49-F238E27FC236}">
                  <a16:creationId xmlns:a16="http://schemas.microsoft.com/office/drawing/2014/main" id="{B233BAEF-31C1-449C-BC2A-48E8862BED54}"/>
                </a:ext>
              </a:extLst>
            </p:cNvPr>
            <p:cNvCxnSpPr>
              <a:cxnSpLocks/>
            </p:cNvCxnSpPr>
            <p:nvPr/>
          </p:nvCxnSpPr>
          <p:spPr>
            <a:xfrm>
              <a:off x="6751636" y="5935662"/>
              <a:ext cx="1295400" cy="0"/>
            </a:xfrm>
            <a:prstGeom prst="straightConnector1">
              <a:avLst/>
            </a:prstGeom>
            <a:ln w="38100">
              <a:solidFill>
                <a:srgbClr val="4EB1FF"/>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D8171FD0-524D-4B67-8ACF-C773C4DE8F35}"/>
              </a:ext>
            </a:extLst>
          </p:cNvPr>
          <p:cNvGrpSpPr/>
          <p:nvPr/>
        </p:nvGrpSpPr>
        <p:grpSpPr>
          <a:xfrm>
            <a:off x="600856" y="2353127"/>
            <a:ext cx="5496678" cy="2367665"/>
            <a:chOff x="179238" y="2190968"/>
            <a:chExt cx="5389389" cy="2321451"/>
          </a:xfrm>
        </p:grpSpPr>
        <p:sp>
          <p:nvSpPr>
            <p:cNvPr id="57" name="Rectangle 56">
              <a:extLst>
                <a:ext uri="{FF2B5EF4-FFF2-40B4-BE49-F238E27FC236}">
                  <a16:creationId xmlns:a16="http://schemas.microsoft.com/office/drawing/2014/main" id="{529C5553-444C-4AA7-93F7-0E282357BBAF}"/>
                </a:ext>
              </a:extLst>
            </p:cNvPr>
            <p:cNvSpPr/>
            <p:nvPr/>
          </p:nvSpPr>
          <p:spPr bwMode="auto">
            <a:xfrm>
              <a:off x="3363000" y="2190968"/>
              <a:ext cx="2205627" cy="2294817"/>
            </a:xfrm>
            <a:prstGeom prst="rect">
              <a:avLst/>
            </a:prstGeom>
            <a:solidFill>
              <a:srgbClr val="4EB1FF"/>
            </a:solidFill>
            <a:ln>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Semilight"/>
                  <a:cs typeface="Segoe UI" pitchFamily="34" charset="0"/>
                </a:rPr>
                <a:t>Modernize</a:t>
              </a:r>
            </a:p>
          </p:txBody>
        </p:sp>
        <p:sp>
          <p:nvSpPr>
            <p:cNvPr id="58" name="TextBox 57">
              <a:extLst>
                <a:ext uri="{FF2B5EF4-FFF2-40B4-BE49-F238E27FC236}">
                  <a16:creationId xmlns:a16="http://schemas.microsoft.com/office/drawing/2014/main" id="{38DCA108-EF10-436B-908B-D32A953DBAEB}"/>
                </a:ext>
              </a:extLst>
            </p:cNvPr>
            <p:cNvSpPr txBox="1"/>
            <p:nvPr/>
          </p:nvSpPr>
          <p:spPr>
            <a:xfrm>
              <a:off x="179238" y="3657735"/>
              <a:ext cx="2300180" cy="854684"/>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040">
                  <a:latin typeface="Segoe UI Semilight (Body)"/>
                  <a:cs typeface="Segoe UI Light" panose="020B0502040204020203" pitchFamily="34" charset="0"/>
                </a:rPr>
                <a:t>Existing On-Prem </a:t>
              </a:r>
              <a:br>
                <a:rPr lang="en-US" sz="2040">
                  <a:latin typeface="Segoe UI Semilight (Body)"/>
                  <a:cs typeface="Segoe UI Light" panose="020B0502040204020203" pitchFamily="34" charset="0"/>
                </a:rPr>
              </a:br>
              <a:r>
                <a:rPr lang="en-US" sz="2040">
                  <a:latin typeface="Segoe UI Semilight (Body)"/>
                  <a:cs typeface="Segoe UI Light" panose="020B0502040204020203" pitchFamily="34" charset="0"/>
                </a:rPr>
                <a:t>databases</a:t>
              </a:r>
            </a:p>
          </p:txBody>
        </p:sp>
        <p:sp>
          <p:nvSpPr>
            <p:cNvPr id="60" name="PC1_E977">
              <a:extLst>
                <a:ext uri="{FF2B5EF4-FFF2-40B4-BE49-F238E27FC236}">
                  <a16:creationId xmlns:a16="http://schemas.microsoft.com/office/drawing/2014/main" id="{C6E54593-56A8-4A68-928A-565305248A2C}"/>
                </a:ext>
              </a:extLst>
            </p:cNvPr>
            <p:cNvSpPr>
              <a:spLocks noChangeAspect="1" noEditPoints="1"/>
            </p:cNvSpPr>
            <p:nvPr/>
          </p:nvSpPr>
          <p:spPr bwMode="auto">
            <a:xfrm>
              <a:off x="746330" y="2587095"/>
              <a:ext cx="1256320" cy="1005449"/>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chemeClr val="bg1"/>
            </a:solidFill>
            <a:ln w="19050" cap="sq">
              <a:solidFill>
                <a:schemeClr val="tx1">
                  <a:lumMod val="60000"/>
                  <a:lumOff val="4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grpSp>
      <p:cxnSp>
        <p:nvCxnSpPr>
          <p:cNvPr id="63" name="Connector: Elbow 62">
            <a:extLst>
              <a:ext uri="{FF2B5EF4-FFF2-40B4-BE49-F238E27FC236}">
                <a16:creationId xmlns:a16="http://schemas.microsoft.com/office/drawing/2014/main" id="{3749CE5C-A197-4C0B-884D-1BA3A6D5EEA5}"/>
              </a:ext>
            </a:extLst>
          </p:cNvPr>
          <p:cNvCxnSpPr>
            <a:cxnSpLocks/>
          </p:cNvCxnSpPr>
          <p:nvPr/>
        </p:nvCxnSpPr>
        <p:spPr>
          <a:xfrm rot="5400000" flipH="1" flipV="1">
            <a:off x="3371561" y="750512"/>
            <a:ext cx="49548" cy="3152864"/>
          </a:xfrm>
          <a:prstGeom prst="bentConnector3">
            <a:avLst>
              <a:gd name="adj1" fmla="val 767738"/>
            </a:avLst>
          </a:prstGeom>
          <a:ln w="28575">
            <a:solidFill>
              <a:srgbClr val="4EB1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88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4BBA-A338-4DE9-A68E-C3ABCBD639C4}"/>
              </a:ext>
            </a:extLst>
          </p:cNvPr>
          <p:cNvSpPr>
            <a:spLocks noGrp="1"/>
          </p:cNvSpPr>
          <p:nvPr>
            <p:ph type="title"/>
          </p:nvPr>
        </p:nvSpPr>
        <p:spPr/>
        <p:txBody>
          <a:bodyPr/>
          <a:lstStyle/>
          <a:p>
            <a:r>
              <a:rPr lang="en-US">
                <a:solidFill>
                  <a:schemeClr val="tx1"/>
                </a:solidFill>
              </a:rPr>
              <a:t>Data</a:t>
            </a:r>
            <a:r>
              <a:rPr lang="en-US"/>
              <a:t> Modernize (Examples)</a:t>
            </a:r>
            <a:br>
              <a:rPr lang="en-US"/>
            </a:br>
            <a:r>
              <a:rPr lang="en-US" sz="1836"/>
              <a:t>Get the most benefit by modernizing your </a:t>
            </a:r>
            <a:r>
              <a:rPr lang="en-US" sz="1836">
                <a:solidFill>
                  <a:schemeClr val="tx1"/>
                </a:solidFill>
              </a:rPr>
              <a:t>data estate</a:t>
            </a:r>
          </a:p>
        </p:txBody>
      </p:sp>
      <p:sp>
        <p:nvSpPr>
          <p:cNvPr id="164" name="Rectangle 163">
            <a:extLst>
              <a:ext uri="{FF2B5EF4-FFF2-40B4-BE49-F238E27FC236}">
                <a16:creationId xmlns:a16="http://schemas.microsoft.com/office/drawing/2014/main" id="{75934F34-9D15-4464-B04A-8355D8BB5BEF}"/>
              </a:ext>
            </a:extLst>
          </p:cNvPr>
          <p:cNvSpPr/>
          <p:nvPr/>
        </p:nvSpPr>
        <p:spPr bwMode="auto">
          <a:xfrm>
            <a:off x="8313734" y="5048286"/>
            <a:ext cx="3726861" cy="1531748"/>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67" name="Rectangle 166">
            <a:extLst>
              <a:ext uri="{FF2B5EF4-FFF2-40B4-BE49-F238E27FC236}">
                <a16:creationId xmlns:a16="http://schemas.microsoft.com/office/drawing/2014/main" id="{A295DF33-79B4-488C-82AA-00382008B7C8}"/>
              </a:ext>
            </a:extLst>
          </p:cNvPr>
          <p:cNvSpPr/>
          <p:nvPr/>
        </p:nvSpPr>
        <p:spPr bwMode="auto">
          <a:xfrm>
            <a:off x="8501287" y="5662412"/>
            <a:ext cx="3412450" cy="26031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39">
              <a:spcAft>
                <a:spcPts val="2448"/>
              </a:spcAft>
              <a:defRPr/>
            </a:pPr>
            <a:r>
              <a:rPr lang="en-US" sz="1122" b="1" kern="0" spc="50">
                <a:solidFill>
                  <a:schemeClr val="tx1"/>
                </a:solidFill>
                <a:latin typeface="Segoe UI Semibold" charset="0"/>
                <a:ea typeface="Segoe UI Semibold" charset="0"/>
                <a:cs typeface="Segoe UI Semibold" charset="0"/>
              </a:rPr>
              <a:t>Choice of </a:t>
            </a:r>
            <a:r>
              <a:rPr lang="en-US" sz="1199" b="1">
                <a:solidFill>
                  <a:schemeClr val="tx1"/>
                </a:solidFill>
                <a:latin typeface="Segoe UI Semibold" panose="020B0702040204020203" pitchFamily="34" charset="0"/>
                <a:cs typeface="Segoe UI Semibold" panose="020B0702040204020203" pitchFamily="34" charset="0"/>
              </a:rPr>
              <a:t>platform</a:t>
            </a:r>
            <a:r>
              <a:rPr lang="en-US" sz="1122" b="1" kern="0" spc="50">
                <a:solidFill>
                  <a:schemeClr val="tx1"/>
                </a:solidFill>
                <a:latin typeface="Segoe UI Semibold" charset="0"/>
                <a:ea typeface="Segoe UI Semibold" charset="0"/>
                <a:cs typeface="Segoe UI Semibold" charset="0"/>
              </a:rPr>
              <a:t> and language</a:t>
            </a:r>
          </a:p>
        </p:txBody>
      </p:sp>
      <p:sp>
        <p:nvSpPr>
          <p:cNvPr id="168" name="Rectangle 167">
            <a:extLst>
              <a:ext uri="{FF2B5EF4-FFF2-40B4-BE49-F238E27FC236}">
                <a16:creationId xmlns:a16="http://schemas.microsoft.com/office/drawing/2014/main" id="{87E7B458-AAFB-4E40-B6E0-7D5FF12A3CDA}"/>
              </a:ext>
            </a:extLst>
          </p:cNvPr>
          <p:cNvSpPr/>
          <p:nvPr/>
        </p:nvSpPr>
        <p:spPr bwMode="auto">
          <a:xfrm>
            <a:off x="8501244" y="5871246"/>
            <a:ext cx="3599195" cy="41464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rgbClr val="1A1A1A"/>
                </a:solidFill>
                <a:latin typeface="Segoe UI Semilight" panose="020B0402040204020203" pitchFamily="34" charset="0"/>
                <a:ea typeface="Segoe UI" pitchFamily="34" charset="0"/>
                <a:cs typeface="Segoe UI Semilight" panose="020B0402040204020203" pitchFamily="34" charset="0"/>
              </a:rPr>
              <a:t>Modernize to the platform of your choice: Windows, Linux, docker. Program using the language of choice: T-SQL, Java, C/C++, C#/VB.NET, PHP, Node.js, Python, Ruby</a:t>
            </a:r>
          </a:p>
        </p:txBody>
      </p:sp>
      <p:grpSp>
        <p:nvGrpSpPr>
          <p:cNvPr id="8" name="Group 7">
            <a:extLst>
              <a:ext uri="{FF2B5EF4-FFF2-40B4-BE49-F238E27FC236}">
                <a16:creationId xmlns:a16="http://schemas.microsoft.com/office/drawing/2014/main" id="{DFF43AEB-F565-44E9-9110-8503BD45A3B9}"/>
              </a:ext>
            </a:extLst>
          </p:cNvPr>
          <p:cNvGrpSpPr/>
          <p:nvPr/>
        </p:nvGrpSpPr>
        <p:grpSpPr>
          <a:xfrm>
            <a:off x="558302" y="5044875"/>
            <a:ext cx="3726861" cy="1535160"/>
            <a:chOff x="453676" y="3334914"/>
            <a:chExt cx="3654117" cy="1505195"/>
          </a:xfrm>
        </p:grpSpPr>
        <p:sp>
          <p:nvSpPr>
            <p:cNvPr id="140" name="Rectangle 139">
              <a:extLst>
                <a:ext uri="{FF2B5EF4-FFF2-40B4-BE49-F238E27FC236}">
                  <a16:creationId xmlns:a16="http://schemas.microsoft.com/office/drawing/2014/main" id="{FEA3202A-AA72-4C83-8B1B-7012C22B1A55}"/>
                </a:ext>
              </a:extLst>
            </p:cNvPr>
            <p:cNvSpPr/>
            <p:nvPr/>
          </p:nvSpPr>
          <p:spPr bwMode="auto">
            <a:xfrm>
              <a:off x="453676"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Rectangle 142">
              <a:extLst>
                <a:ext uri="{FF2B5EF4-FFF2-40B4-BE49-F238E27FC236}">
                  <a16:creationId xmlns:a16="http://schemas.microsoft.com/office/drawing/2014/main" id="{D9E8D5F2-DA31-491B-A303-C3C7272FE1B9}"/>
                </a:ext>
              </a:extLst>
            </p:cNvPr>
            <p:cNvSpPr/>
            <p:nvPr/>
          </p:nvSpPr>
          <p:spPr bwMode="auto">
            <a:xfrm>
              <a:off x="578850"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Security Modernization for Databases</a:t>
              </a:r>
            </a:p>
          </p:txBody>
        </p:sp>
        <p:sp>
          <p:nvSpPr>
            <p:cNvPr id="144" name="Rectangle 143">
              <a:extLst>
                <a:ext uri="{FF2B5EF4-FFF2-40B4-BE49-F238E27FC236}">
                  <a16:creationId xmlns:a16="http://schemas.microsoft.com/office/drawing/2014/main" id="{6323D13B-EA3D-4B98-BB73-7EA17F5EFC48}"/>
                </a:ext>
              </a:extLst>
            </p:cNvPr>
            <p:cNvSpPr/>
            <p:nvPr/>
          </p:nvSpPr>
          <p:spPr bwMode="auto">
            <a:xfrm>
              <a:off x="578850"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Leveraging advanced threat detection capabilities to continuously monitor harmful attempts to access sensitive data.</a:t>
              </a:r>
            </a:p>
          </p:txBody>
        </p:sp>
        <p:pic>
          <p:nvPicPr>
            <p:cNvPr id="53" name="Graphic 52">
              <a:extLst>
                <a:ext uri="{FF2B5EF4-FFF2-40B4-BE49-F238E27FC236}">
                  <a16:creationId xmlns:a16="http://schemas.microsoft.com/office/drawing/2014/main" id="{3A3F6901-D5DA-49FE-8FA2-E8953BE8B3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6705" y="3386513"/>
              <a:ext cx="528058" cy="528058"/>
            </a:xfrm>
            <a:prstGeom prst="rect">
              <a:avLst/>
            </a:prstGeom>
          </p:spPr>
        </p:pic>
      </p:grpSp>
      <p:grpSp>
        <p:nvGrpSpPr>
          <p:cNvPr id="14" name="Group 13">
            <a:extLst>
              <a:ext uri="{FF2B5EF4-FFF2-40B4-BE49-F238E27FC236}">
                <a16:creationId xmlns:a16="http://schemas.microsoft.com/office/drawing/2014/main" id="{E30ABB54-5FE9-4F33-915F-AAC715259D8A}"/>
              </a:ext>
            </a:extLst>
          </p:cNvPr>
          <p:cNvGrpSpPr/>
          <p:nvPr/>
        </p:nvGrpSpPr>
        <p:grpSpPr>
          <a:xfrm>
            <a:off x="8299121" y="1656818"/>
            <a:ext cx="3726861" cy="1535160"/>
            <a:chOff x="4320701" y="1636152"/>
            <a:chExt cx="3654117" cy="1505195"/>
          </a:xfrm>
        </p:grpSpPr>
        <p:sp>
          <p:nvSpPr>
            <p:cNvPr id="128" name="Rectangle 127">
              <a:extLst>
                <a:ext uri="{FF2B5EF4-FFF2-40B4-BE49-F238E27FC236}">
                  <a16:creationId xmlns:a16="http://schemas.microsoft.com/office/drawing/2014/main" id="{E70042D5-E132-479F-A347-DCB078DBA39B}"/>
                </a:ext>
              </a:extLst>
            </p:cNvPr>
            <p:cNvSpPr/>
            <p:nvPr/>
          </p:nvSpPr>
          <p:spPr bwMode="auto">
            <a:xfrm>
              <a:off x="4320701"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31" name="Rectangle 130">
              <a:extLst>
                <a:ext uri="{FF2B5EF4-FFF2-40B4-BE49-F238E27FC236}">
                  <a16:creationId xmlns:a16="http://schemas.microsoft.com/office/drawing/2014/main" id="{D2EA6C5B-923C-47A5-B480-82A270A31140}"/>
                </a:ext>
              </a:extLst>
            </p:cNvPr>
            <p:cNvSpPr/>
            <p:nvPr/>
          </p:nvSpPr>
          <p:spPr bwMode="auto">
            <a:xfrm>
              <a:off x="4445875"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bold" panose="020B0702040204020203" pitchFamily="34" charset="0"/>
                  <a:ea typeface="Segoe UI" pitchFamily="34" charset="0"/>
                  <a:cs typeface="Segoe UI Semibold" panose="020B0702040204020203" pitchFamily="34" charset="0"/>
                </a:rPr>
                <a:t>Mission Critical availability on any platform</a:t>
              </a:r>
            </a:p>
          </p:txBody>
        </p:sp>
        <p:sp>
          <p:nvSpPr>
            <p:cNvPr id="132" name="Rectangle 131">
              <a:extLst>
                <a:ext uri="{FF2B5EF4-FFF2-40B4-BE49-F238E27FC236}">
                  <a16:creationId xmlns:a16="http://schemas.microsoft.com/office/drawing/2014/main" id="{DA9D2202-F5FE-4CFA-8FD5-9453475A64C8}"/>
                </a:ext>
              </a:extLst>
            </p:cNvPr>
            <p:cNvSpPr/>
            <p:nvPr/>
          </p:nvSpPr>
          <p:spPr bwMode="auto">
            <a:xfrm>
              <a:off x="4445875"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HA and DR for Linux and Windows. Architecting high availability, deployment orchestration, and disaster recovery for databases</a:t>
              </a:r>
            </a:p>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 </a:t>
              </a:r>
            </a:p>
          </p:txBody>
        </p:sp>
        <p:pic>
          <p:nvPicPr>
            <p:cNvPr id="55" name="Graphic 54">
              <a:extLst>
                <a:ext uri="{FF2B5EF4-FFF2-40B4-BE49-F238E27FC236}">
                  <a16:creationId xmlns:a16="http://schemas.microsoft.com/office/drawing/2014/main" id="{D43C274A-D7CA-4355-95C5-D26E796BD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74553" y="1649372"/>
              <a:ext cx="546413" cy="502700"/>
            </a:xfrm>
            <a:prstGeom prst="rect">
              <a:avLst/>
            </a:prstGeom>
          </p:spPr>
        </p:pic>
      </p:grpSp>
      <p:grpSp>
        <p:nvGrpSpPr>
          <p:cNvPr id="7" name="Group 6">
            <a:extLst>
              <a:ext uri="{FF2B5EF4-FFF2-40B4-BE49-F238E27FC236}">
                <a16:creationId xmlns:a16="http://schemas.microsoft.com/office/drawing/2014/main" id="{6CD4CCBE-CD20-4294-B859-3EFE78C47902}"/>
              </a:ext>
            </a:extLst>
          </p:cNvPr>
          <p:cNvGrpSpPr/>
          <p:nvPr/>
        </p:nvGrpSpPr>
        <p:grpSpPr>
          <a:xfrm>
            <a:off x="453940" y="1656816"/>
            <a:ext cx="3726861" cy="1535160"/>
            <a:chOff x="453676" y="1636152"/>
            <a:chExt cx="3654117" cy="1505195"/>
          </a:xfrm>
        </p:grpSpPr>
        <p:sp>
          <p:nvSpPr>
            <p:cNvPr id="122" name="Rectangle 121">
              <a:extLst>
                <a:ext uri="{FF2B5EF4-FFF2-40B4-BE49-F238E27FC236}">
                  <a16:creationId xmlns:a16="http://schemas.microsoft.com/office/drawing/2014/main" id="{39033CD7-684B-4F73-9DD7-4DA4901A4818}"/>
                </a:ext>
              </a:extLst>
            </p:cNvPr>
            <p:cNvSpPr/>
            <p:nvPr/>
          </p:nvSpPr>
          <p:spPr bwMode="auto">
            <a:xfrm>
              <a:off x="453676"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493935F2-12F0-4ECE-BBC8-39A81F21580C}"/>
                </a:ext>
              </a:extLst>
            </p:cNvPr>
            <p:cNvSpPr/>
            <p:nvPr/>
          </p:nvSpPr>
          <p:spPr bwMode="auto">
            <a:xfrm>
              <a:off x="578850" y="2509045"/>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Modernize to Azure and leverage options such as Azure SQL Managed instance, Single database, elastic pool based on your workload</a:t>
              </a:r>
            </a:p>
          </p:txBody>
        </p:sp>
        <p:sp>
          <p:nvSpPr>
            <p:cNvPr id="125" name="Rectangle 124">
              <a:extLst>
                <a:ext uri="{FF2B5EF4-FFF2-40B4-BE49-F238E27FC236}">
                  <a16:creationId xmlns:a16="http://schemas.microsoft.com/office/drawing/2014/main" id="{7D4612E3-7CE2-4D64-AFA1-8A63A41ECF0A}"/>
                </a:ext>
              </a:extLst>
            </p:cNvPr>
            <p:cNvSpPr/>
            <p:nvPr/>
          </p:nvSpPr>
          <p:spPr bwMode="auto">
            <a:xfrm>
              <a:off x="578850"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Database Modernization</a:t>
              </a:r>
            </a:p>
          </p:txBody>
        </p:sp>
        <p:pic>
          <p:nvPicPr>
            <p:cNvPr id="56" name="Graphic 55">
              <a:extLst>
                <a:ext uri="{FF2B5EF4-FFF2-40B4-BE49-F238E27FC236}">
                  <a16:creationId xmlns:a16="http://schemas.microsoft.com/office/drawing/2014/main" id="{4A4CEE62-8DE7-4411-8AA4-B0A3436C0E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27949" y="1706356"/>
              <a:ext cx="505568" cy="505568"/>
            </a:xfrm>
            <a:prstGeom prst="rect">
              <a:avLst/>
            </a:prstGeom>
          </p:spPr>
        </p:pic>
      </p:grpSp>
      <p:grpSp>
        <p:nvGrpSpPr>
          <p:cNvPr id="5" name="Group 4">
            <a:extLst>
              <a:ext uri="{FF2B5EF4-FFF2-40B4-BE49-F238E27FC236}">
                <a16:creationId xmlns:a16="http://schemas.microsoft.com/office/drawing/2014/main" id="{88E82558-E670-4F3D-B7CE-B143D37FE482}"/>
              </a:ext>
            </a:extLst>
          </p:cNvPr>
          <p:cNvGrpSpPr/>
          <p:nvPr/>
        </p:nvGrpSpPr>
        <p:grpSpPr>
          <a:xfrm>
            <a:off x="1929273" y="3335633"/>
            <a:ext cx="3726861" cy="1535160"/>
            <a:chOff x="282510" y="3276420"/>
            <a:chExt cx="3654117" cy="1505195"/>
          </a:xfrm>
        </p:grpSpPr>
        <p:grpSp>
          <p:nvGrpSpPr>
            <p:cNvPr id="15" name="Group 14">
              <a:extLst>
                <a:ext uri="{FF2B5EF4-FFF2-40B4-BE49-F238E27FC236}">
                  <a16:creationId xmlns:a16="http://schemas.microsoft.com/office/drawing/2014/main" id="{1200A9E4-497A-4DB2-92F3-4B2BE4295465}"/>
                </a:ext>
              </a:extLst>
            </p:cNvPr>
            <p:cNvGrpSpPr/>
            <p:nvPr/>
          </p:nvGrpSpPr>
          <p:grpSpPr>
            <a:xfrm>
              <a:off x="282510" y="3276420"/>
              <a:ext cx="3654117" cy="1505195"/>
              <a:chOff x="4320701" y="3334914"/>
              <a:chExt cx="3654117" cy="1505195"/>
            </a:xfrm>
          </p:grpSpPr>
          <p:sp>
            <p:nvSpPr>
              <p:cNvPr id="146" name="Rectangle 145">
                <a:extLst>
                  <a:ext uri="{FF2B5EF4-FFF2-40B4-BE49-F238E27FC236}">
                    <a16:creationId xmlns:a16="http://schemas.microsoft.com/office/drawing/2014/main" id="{49AE0EDE-FC33-4E72-80FF-CCB8BC7B5BD9}"/>
                  </a:ext>
                </a:extLst>
              </p:cNvPr>
              <p:cNvSpPr/>
              <p:nvPr/>
            </p:nvSpPr>
            <p:spPr bwMode="auto">
              <a:xfrm>
                <a:off x="4320701"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9" name="Rectangle 148">
                <a:extLst>
                  <a:ext uri="{FF2B5EF4-FFF2-40B4-BE49-F238E27FC236}">
                    <a16:creationId xmlns:a16="http://schemas.microsoft.com/office/drawing/2014/main" id="{0FDA49CD-F16C-4ECD-90B0-C7E31D788F30}"/>
                  </a:ext>
                </a:extLst>
              </p:cNvPr>
              <p:cNvSpPr/>
              <p:nvPr/>
            </p:nvSpPr>
            <p:spPr bwMode="auto">
              <a:xfrm>
                <a:off x="4445875"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Ready for AI</a:t>
                </a:r>
              </a:p>
            </p:txBody>
          </p:sp>
          <p:sp>
            <p:nvSpPr>
              <p:cNvPr id="150" name="Rectangle 149">
                <a:extLst>
                  <a:ext uri="{FF2B5EF4-FFF2-40B4-BE49-F238E27FC236}">
                    <a16:creationId xmlns:a16="http://schemas.microsoft.com/office/drawing/2014/main" id="{C47EEDB7-BDFC-4B85-85FB-DA8BF155A013}"/>
                  </a:ext>
                </a:extLst>
              </p:cNvPr>
              <p:cNvSpPr/>
              <p:nvPr/>
            </p:nvSpPr>
            <p:spPr bwMode="auto">
              <a:xfrm>
                <a:off x="4445875"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Unleash the power of AI by leveraging built in R and Python capabilities</a:t>
                </a:r>
              </a:p>
            </p:txBody>
          </p:sp>
        </p:grpSp>
        <p:pic>
          <p:nvPicPr>
            <p:cNvPr id="19" name="Picture 18" descr="A picture containing object&#10;&#10;Description automatically generated">
              <a:extLst>
                <a:ext uri="{FF2B5EF4-FFF2-40B4-BE49-F238E27FC236}">
                  <a16:creationId xmlns:a16="http://schemas.microsoft.com/office/drawing/2014/main" id="{2F90FAB4-AB8A-491E-A173-402AA4D12F4B}"/>
                </a:ext>
              </a:extLst>
            </p:cNvPr>
            <p:cNvPicPr>
              <a:picLocks noChangeAspect="1"/>
            </p:cNvPicPr>
            <p:nvPr/>
          </p:nvPicPr>
          <p:blipFill>
            <a:blip r:embed="rId9"/>
            <a:stretch>
              <a:fillRect/>
            </a:stretch>
          </p:blipFill>
          <p:spPr>
            <a:xfrm>
              <a:off x="1795604" y="3346625"/>
              <a:ext cx="577994" cy="570183"/>
            </a:xfrm>
            <a:prstGeom prst="rect">
              <a:avLst/>
            </a:prstGeom>
          </p:spPr>
        </p:pic>
      </p:grpSp>
      <p:grpSp>
        <p:nvGrpSpPr>
          <p:cNvPr id="52" name="Group 51">
            <a:extLst>
              <a:ext uri="{FF2B5EF4-FFF2-40B4-BE49-F238E27FC236}">
                <a16:creationId xmlns:a16="http://schemas.microsoft.com/office/drawing/2014/main" id="{EC9E7A36-C6D7-4F6C-BD12-E79B247A71B7}"/>
              </a:ext>
            </a:extLst>
          </p:cNvPr>
          <p:cNvGrpSpPr/>
          <p:nvPr/>
        </p:nvGrpSpPr>
        <p:grpSpPr>
          <a:xfrm>
            <a:off x="9444085" y="5230380"/>
            <a:ext cx="1561503" cy="362679"/>
            <a:chOff x="571500" y="2714625"/>
            <a:chExt cx="1531024" cy="355600"/>
          </a:xfrm>
        </p:grpSpPr>
        <p:sp>
          <p:nvSpPr>
            <p:cNvPr id="58" name="Freeform 130">
              <a:extLst>
                <a:ext uri="{FF2B5EF4-FFF2-40B4-BE49-F238E27FC236}">
                  <a16:creationId xmlns:a16="http://schemas.microsoft.com/office/drawing/2014/main" id="{19502326-3E1A-4BDE-9ABD-07AFB352A4A5}"/>
                </a:ext>
              </a:extLst>
            </p:cNvPr>
            <p:cNvSpPr>
              <a:spLocks noChangeAspect="1" noEditPoints="1"/>
            </p:cNvSpPr>
            <p:nvPr/>
          </p:nvSpPr>
          <p:spPr bwMode="black">
            <a:xfrm>
              <a:off x="1086220" y="2723677"/>
              <a:ext cx="332194" cy="33642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93247" tIns="46623" rIns="93247" bIns="46623" numCol="1" anchor="t" anchorCtr="0" compatLnSpc="1">
              <a:prstTxWarp prst="textNoShape">
                <a:avLst/>
              </a:prstTxWarp>
            </a:bodyPr>
            <a:lstStyle/>
            <a:p>
              <a:pPr defTabSz="951121">
                <a:defRPr/>
              </a:pPr>
              <a:endParaRPr lang="en-US" kern="0">
                <a:solidFill>
                  <a:prstClr val="white"/>
                </a:solidFill>
              </a:endParaRPr>
            </a:p>
          </p:txBody>
        </p:sp>
        <p:sp>
          <p:nvSpPr>
            <p:cNvPr id="59" name="Freeform: Shape 390">
              <a:extLst>
                <a:ext uri="{FF2B5EF4-FFF2-40B4-BE49-F238E27FC236}">
                  <a16:creationId xmlns:a16="http://schemas.microsoft.com/office/drawing/2014/main" id="{8F40F3A1-2A54-4471-B998-54031CC15F25}"/>
                </a:ext>
              </a:extLst>
            </p:cNvPr>
            <p:cNvSpPr/>
            <p:nvPr/>
          </p:nvSpPr>
          <p:spPr>
            <a:xfrm>
              <a:off x="1634640" y="2741360"/>
              <a:ext cx="467884" cy="301061"/>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078D7"/>
            </a:solidFill>
            <a:ln w="10795" cap="flat" cmpd="sng" algn="ctr">
              <a:noFill/>
              <a:prstDash val="solid"/>
            </a:ln>
            <a:effectLst/>
          </p:spPr>
          <p:txBody>
            <a:bodyPr rtlCol="0" anchor="ctr"/>
            <a:lstStyle/>
            <a:p>
              <a:pPr algn="ctr" defTabSz="951156">
                <a:defRPr/>
              </a:pPr>
              <a:endParaRPr lang="en-US" sz="1873" kern="0">
                <a:solidFill>
                  <a:prstClr val="white"/>
                </a:solidFill>
              </a:endParaRPr>
            </a:p>
          </p:txBody>
        </p:sp>
        <p:grpSp>
          <p:nvGrpSpPr>
            <p:cNvPr id="60" name="Group 4">
              <a:extLst>
                <a:ext uri="{FF2B5EF4-FFF2-40B4-BE49-F238E27FC236}">
                  <a16:creationId xmlns:a16="http://schemas.microsoft.com/office/drawing/2014/main" id="{D75CA6CF-1753-4D3E-ACEF-E9ADD5F2AD53}"/>
                </a:ext>
              </a:extLst>
            </p:cNvPr>
            <p:cNvGrpSpPr>
              <a:grpSpLocks noChangeAspect="1"/>
            </p:cNvGrpSpPr>
            <p:nvPr/>
          </p:nvGrpSpPr>
          <p:grpSpPr bwMode="auto">
            <a:xfrm>
              <a:off x="571500" y="2714625"/>
              <a:ext cx="298450" cy="355600"/>
              <a:chOff x="360" y="1710"/>
              <a:chExt cx="188" cy="224"/>
            </a:xfrm>
            <a:solidFill>
              <a:srgbClr val="0078D7"/>
            </a:solidFill>
          </p:grpSpPr>
          <p:sp>
            <p:nvSpPr>
              <p:cNvPr id="61" name="Freeform 5">
                <a:extLst>
                  <a:ext uri="{FF2B5EF4-FFF2-40B4-BE49-F238E27FC236}">
                    <a16:creationId xmlns:a16="http://schemas.microsoft.com/office/drawing/2014/main" id="{5D2DF0F2-471F-4910-B712-FD1FC70D6481}"/>
                  </a:ext>
                </a:extLst>
              </p:cNvPr>
              <p:cNvSpPr>
                <a:spLocks/>
              </p:cNvSpPr>
              <p:nvPr/>
            </p:nvSpPr>
            <p:spPr bwMode="auto">
              <a:xfrm>
                <a:off x="449" y="1761"/>
                <a:ext cx="4"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000000"/>
                  </a:solidFill>
                </a:endParaRPr>
              </a:p>
            </p:txBody>
          </p:sp>
          <p:sp>
            <p:nvSpPr>
              <p:cNvPr id="62" name="Freeform 6">
                <a:extLst>
                  <a:ext uri="{FF2B5EF4-FFF2-40B4-BE49-F238E27FC236}">
                    <a16:creationId xmlns:a16="http://schemas.microsoft.com/office/drawing/2014/main" id="{13CAF7A4-7423-4FFB-9F4B-FB20D07428B1}"/>
                  </a:ext>
                </a:extLst>
              </p:cNvPr>
              <p:cNvSpPr>
                <a:spLocks/>
              </p:cNvSpPr>
              <p:nvPr/>
            </p:nvSpPr>
            <p:spPr bwMode="auto">
              <a:xfrm>
                <a:off x="439" y="1761"/>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000000"/>
                  </a:solidFill>
                </a:endParaRPr>
              </a:p>
            </p:txBody>
          </p:sp>
          <p:sp>
            <p:nvSpPr>
              <p:cNvPr id="63" name="Freeform 7">
                <a:extLst>
                  <a:ext uri="{FF2B5EF4-FFF2-40B4-BE49-F238E27FC236}">
                    <a16:creationId xmlns:a16="http://schemas.microsoft.com/office/drawing/2014/main" id="{E34505E7-F39F-4061-B650-2981A7293954}"/>
                  </a:ext>
                </a:extLst>
              </p:cNvPr>
              <p:cNvSpPr>
                <a:spLocks noEditPoints="1"/>
              </p:cNvSpPr>
              <p:nvPr/>
            </p:nvSpPr>
            <p:spPr bwMode="auto">
              <a:xfrm>
                <a:off x="360" y="1710"/>
                <a:ext cx="188" cy="224"/>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kern="0">
                  <a:solidFill>
                    <a:srgbClr val="000000"/>
                  </a:solidFill>
                </a:endParaRPr>
              </a:p>
            </p:txBody>
          </p:sp>
        </p:grpSp>
      </p:grpSp>
      <p:grpSp>
        <p:nvGrpSpPr>
          <p:cNvPr id="57" name="Group 56">
            <a:extLst>
              <a:ext uri="{FF2B5EF4-FFF2-40B4-BE49-F238E27FC236}">
                <a16:creationId xmlns:a16="http://schemas.microsoft.com/office/drawing/2014/main" id="{BA07CED9-A6B0-420F-B873-8F89D50B7B19}"/>
              </a:ext>
            </a:extLst>
          </p:cNvPr>
          <p:cNvGrpSpPr/>
          <p:nvPr/>
        </p:nvGrpSpPr>
        <p:grpSpPr>
          <a:xfrm>
            <a:off x="4376531" y="1656817"/>
            <a:ext cx="3726861" cy="1535160"/>
            <a:chOff x="4320701" y="3334914"/>
            <a:chExt cx="3654117" cy="1505195"/>
          </a:xfrm>
        </p:grpSpPr>
        <p:sp>
          <p:nvSpPr>
            <p:cNvPr id="64" name="Rectangle 63">
              <a:extLst>
                <a:ext uri="{FF2B5EF4-FFF2-40B4-BE49-F238E27FC236}">
                  <a16:creationId xmlns:a16="http://schemas.microsoft.com/office/drawing/2014/main" id="{CCDA18E7-B137-426B-A0CB-DEA9CD2ADA15}"/>
                </a:ext>
              </a:extLst>
            </p:cNvPr>
            <p:cNvSpPr/>
            <p:nvPr/>
          </p:nvSpPr>
          <p:spPr bwMode="auto">
            <a:xfrm>
              <a:off x="4320701"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Rectangle 64">
              <a:extLst>
                <a:ext uri="{FF2B5EF4-FFF2-40B4-BE49-F238E27FC236}">
                  <a16:creationId xmlns:a16="http://schemas.microsoft.com/office/drawing/2014/main" id="{5DE72F83-3ED5-44C1-832C-DB2B9C5A9F59}"/>
                </a:ext>
              </a:extLst>
            </p:cNvPr>
            <p:cNvSpPr/>
            <p:nvPr/>
          </p:nvSpPr>
          <p:spPr bwMode="auto">
            <a:xfrm>
              <a:off x="4445875"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Performance at Scale</a:t>
              </a:r>
            </a:p>
          </p:txBody>
        </p:sp>
        <p:sp>
          <p:nvSpPr>
            <p:cNvPr id="66" name="Rectangle 65">
              <a:extLst>
                <a:ext uri="{FF2B5EF4-FFF2-40B4-BE49-F238E27FC236}">
                  <a16:creationId xmlns:a16="http://schemas.microsoft.com/office/drawing/2014/main" id="{C172F053-4FDA-4B2C-A6DA-2CFACE077903}"/>
                </a:ext>
              </a:extLst>
            </p:cNvPr>
            <p:cNvSpPr/>
            <p:nvPr/>
          </p:nvSpPr>
          <p:spPr bwMode="auto">
            <a:xfrm>
              <a:off x="4445875"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In-memory technologies provide real-time business insight with up to 30x improved throughput and latency and up to 100x faster queries and reports.</a:t>
              </a:r>
            </a:p>
          </p:txBody>
        </p:sp>
      </p:grpSp>
      <p:pic>
        <p:nvPicPr>
          <p:cNvPr id="33" name="Graphic 32" descr="Gauge">
            <a:extLst>
              <a:ext uri="{FF2B5EF4-FFF2-40B4-BE49-F238E27FC236}">
                <a16:creationId xmlns:a16="http://schemas.microsoft.com/office/drawing/2014/main" id="{3BAE41BD-88AC-4CBE-9747-13F4FDEC5A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51936" y="1519936"/>
            <a:ext cx="932603" cy="932603"/>
          </a:xfrm>
          <a:prstGeom prst="rect">
            <a:avLst/>
          </a:prstGeom>
        </p:spPr>
      </p:pic>
      <p:grpSp>
        <p:nvGrpSpPr>
          <p:cNvPr id="67" name="Group 66">
            <a:extLst>
              <a:ext uri="{FF2B5EF4-FFF2-40B4-BE49-F238E27FC236}">
                <a16:creationId xmlns:a16="http://schemas.microsoft.com/office/drawing/2014/main" id="{EA488A4F-02F4-4AE2-93C6-23F06523A37E}"/>
              </a:ext>
            </a:extLst>
          </p:cNvPr>
          <p:cNvGrpSpPr/>
          <p:nvPr/>
        </p:nvGrpSpPr>
        <p:grpSpPr>
          <a:xfrm>
            <a:off x="4460015" y="5044875"/>
            <a:ext cx="3726861" cy="1535160"/>
            <a:chOff x="453676" y="1636152"/>
            <a:chExt cx="3654117" cy="1505195"/>
          </a:xfrm>
        </p:grpSpPr>
        <p:sp>
          <p:nvSpPr>
            <p:cNvPr id="68" name="Rectangle 67">
              <a:extLst>
                <a:ext uri="{FF2B5EF4-FFF2-40B4-BE49-F238E27FC236}">
                  <a16:creationId xmlns:a16="http://schemas.microsoft.com/office/drawing/2014/main" id="{A29A568E-B204-4052-8A83-0D8AB88908D5}"/>
                </a:ext>
              </a:extLst>
            </p:cNvPr>
            <p:cNvSpPr/>
            <p:nvPr/>
          </p:nvSpPr>
          <p:spPr bwMode="auto">
            <a:xfrm>
              <a:off x="453676" y="1636152"/>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C55D9A13-720A-4B7E-8E2D-49CFD1C2B198}"/>
                </a:ext>
              </a:extLst>
            </p:cNvPr>
            <p:cNvSpPr/>
            <p:nvPr/>
          </p:nvSpPr>
          <p:spPr bwMode="auto">
            <a:xfrm>
              <a:off x="578850" y="2509045"/>
              <a:ext cx="3432427" cy="61006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cs typeface="Segoe UI Semilight" panose="020B0402040204020203" pitchFamily="34" charset="0"/>
                </a:rPr>
                <a:t>As a fully-managed service, Microsoft operates SQL Server for you and ensures availability and performance. </a:t>
              </a:r>
            </a:p>
          </p:txBody>
        </p:sp>
        <p:sp>
          <p:nvSpPr>
            <p:cNvPr id="70" name="Rectangle 69">
              <a:extLst>
                <a:ext uri="{FF2B5EF4-FFF2-40B4-BE49-F238E27FC236}">
                  <a16:creationId xmlns:a16="http://schemas.microsoft.com/office/drawing/2014/main" id="{92F3F795-9DBF-4C4E-9CD3-6C54E630E8AA}"/>
                </a:ext>
              </a:extLst>
            </p:cNvPr>
            <p:cNvSpPr/>
            <p:nvPr/>
          </p:nvSpPr>
          <p:spPr bwMode="auto">
            <a:xfrm>
              <a:off x="578850" y="2282131"/>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Database Management Modernization</a:t>
              </a:r>
            </a:p>
          </p:txBody>
        </p:sp>
      </p:grpSp>
      <p:pic>
        <p:nvPicPr>
          <p:cNvPr id="35" name="Graphic 34">
            <a:extLst>
              <a:ext uri="{FF2B5EF4-FFF2-40B4-BE49-F238E27FC236}">
                <a16:creationId xmlns:a16="http://schemas.microsoft.com/office/drawing/2014/main" id="{4FA6D21F-B8E2-461F-9496-0E530C7F9B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90006" y="5026475"/>
            <a:ext cx="729137" cy="729137"/>
          </a:xfrm>
          <a:prstGeom prst="rect">
            <a:avLst/>
          </a:prstGeom>
        </p:spPr>
      </p:pic>
      <p:pic>
        <p:nvPicPr>
          <p:cNvPr id="71" name="Graphic 70">
            <a:extLst>
              <a:ext uri="{FF2B5EF4-FFF2-40B4-BE49-F238E27FC236}">
                <a16:creationId xmlns:a16="http://schemas.microsoft.com/office/drawing/2014/main" id="{6CB612B4-BD28-41F2-9115-64CFD64B61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73224" y="3481404"/>
            <a:ext cx="483619" cy="483619"/>
          </a:xfrm>
          <a:prstGeom prst="rect">
            <a:avLst/>
          </a:prstGeom>
        </p:spPr>
      </p:pic>
      <p:grpSp>
        <p:nvGrpSpPr>
          <p:cNvPr id="72" name="Group 71">
            <a:extLst>
              <a:ext uri="{FF2B5EF4-FFF2-40B4-BE49-F238E27FC236}">
                <a16:creationId xmlns:a16="http://schemas.microsoft.com/office/drawing/2014/main" id="{B45F2BCD-1528-4EDC-8299-36A437B0F3DA}"/>
              </a:ext>
            </a:extLst>
          </p:cNvPr>
          <p:cNvGrpSpPr/>
          <p:nvPr/>
        </p:nvGrpSpPr>
        <p:grpSpPr>
          <a:xfrm>
            <a:off x="7071684" y="3374071"/>
            <a:ext cx="3726861" cy="1535160"/>
            <a:chOff x="8187726" y="3334914"/>
            <a:chExt cx="3654117" cy="1505195"/>
          </a:xfrm>
        </p:grpSpPr>
        <p:sp>
          <p:nvSpPr>
            <p:cNvPr id="73" name="Rectangle 72">
              <a:extLst>
                <a:ext uri="{FF2B5EF4-FFF2-40B4-BE49-F238E27FC236}">
                  <a16:creationId xmlns:a16="http://schemas.microsoft.com/office/drawing/2014/main" id="{34B4F5A8-0226-440C-A0BA-D206882FCD73}"/>
                </a:ext>
              </a:extLst>
            </p:cNvPr>
            <p:cNvSpPr/>
            <p:nvPr/>
          </p:nvSpPr>
          <p:spPr bwMode="auto">
            <a:xfrm>
              <a:off x="8187726" y="3334914"/>
              <a:ext cx="3654117" cy="1505195"/>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tl"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4" name="Rectangle 73">
              <a:extLst>
                <a:ext uri="{FF2B5EF4-FFF2-40B4-BE49-F238E27FC236}">
                  <a16:creationId xmlns:a16="http://schemas.microsoft.com/office/drawing/2014/main" id="{BC462107-CAAA-4746-B7DA-CB4320941A68}"/>
                </a:ext>
              </a:extLst>
            </p:cNvPr>
            <p:cNvSpPr/>
            <p:nvPr/>
          </p:nvSpPr>
          <p:spPr bwMode="auto">
            <a:xfrm>
              <a:off x="8312900" y="3980895"/>
              <a:ext cx="3432427" cy="28518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b="1">
                  <a:solidFill>
                    <a:srgbClr val="000000"/>
                  </a:solidFill>
                  <a:latin typeface="Segoe UI Semilight" panose="020B0402040204020203" pitchFamily="34" charset="0"/>
                  <a:ea typeface="Segoe UI" pitchFamily="34" charset="0"/>
                  <a:cs typeface="Segoe UI Semilight" panose="020B0402040204020203" pitchFamily="34" charset="0"/>
                </a:rPr>
                <a:t>Data Insights Modernize</a:t>
              </a:r>
            </a:p>
          </p:txBody>
        </p:sp>
        <p:sp>
          <p:nvSpPr>
            <p:cNvPr id="75" name="Rectangle 74">
              <a:extLst>
                <a:ext uri="{FF2B5EF4-FFF2-40B4-BE49-F238E27FC236}">
                  <a16:creationId xmlns:a16="http://schemas.microsoft.com/office/drawing/2014/main" id="{7C17FB39-C5C6-4885-AEAB-C30900E723BD}"/>
                </a:ext>
              </a:extLst>
            </p:cNvPr>
            <p:cNvSpPr/>
            <p:nvPr/>
          </p:nvSpPr>
          <p:spPr bwMode="auto">
            <a:xfrm>
              <a:off x="8312900" y="4207809"/>
              <a:ext cx="3432427" cy="34345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1199">
                <a:solidFill>
                  <a:schemeClr val="tx1"/>
                </a:solidFill>
                <a:latin typeface="Segoe UI Semilight" panose="020B0402040204020203" pitchFamily="34" charset="0"/>
                <a:ea typeface="Segoe UI" pitchFamily="34" charset="0"/>
                <a:cs typeface="Segoe UI Semilight" panose="020B0402040204020203" pitchFamily="34" charset="0"/>
              </a:endParaRPr>
            </a:p>
          </p:txBody>
        </p:sp>
      </p:grpSp>
      <p:sp>
        <p:nvSpPr>
          <p:cNvPr id="77" name="Rectangle 76">
            <a:extLst>
              <a:ext uri="{FF2B5EF4-FFF2-40B4-BE49-F238E27FC236}">
                <a16:creationId xmlns:a16="http://schemas.microsoft.com/office/drawing/2014/main" id="{12630701-6B2D-4EB7-A82D-E89A8D6709A4}"/>
              </a:ext>
            </a:extLst>
          </p:cNvPr>
          <p:cNvSpPr/>
          <p:nvPr/>
        </p:nvSpPr>
        <p:spPr bwMode="auto">
          <a:xfrm>
            <a:off x="7199348" y="4241662"/>
            <a:ext cx="3628425" cy="35029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91427" bIns="0"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199">
                <a:solidFill>
                  <a:schemeClr val="tx1"/>
                </a:solidFill>
                <a:latin typeface="Segoe UI Semilight" panose="020B0402040204020203" pitchFamily="34" charset="0"/>
                <a:ea typeface="Segoe UI" pitchFamily="34" charset="0"/>
                <a:cs typeface="Segoe UI Semilight" panose="020B0402040204020203" pitchFamily="34" charset="0"/>
              </a:rPr>
              <a:t>Bring graph data support to your relational data store. Analyze interconnected data and generate deeper insights.</a:t>
            </a:r>
          </a:p>
        </p:txBody>
      </p:sp>
      <p:pic>
        <p:nvPicPr>
          <p:cNvPr id="11" name="Graphic 10" descr="Network">
            <a:extLst>
              <a:ext uri="{FF2B5EF4-FFF2-40B4-BE49-F238E27FC236}">
                <a16:creationId xmlns:a16="http://schemas.microsoft.com/office/drawing/2014/main" id="{4A33C43B-247C-4A84-A0ED-A0700C04DF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609374" y="3354341"/>
            <a:ext cx="680707" cy="680707"/>
          </a:xfrm>
          <a:prstGeom prst="rect">
            <a:avLst/>
          </a:prstGeom>
        </p:spPr>
      </p:pic>
      <p:pic>
        <p:nvPicPr>
          <p:cNvPr id="76" name="Picture 75">
            <a:extLst>
              <a:ext uri="{FF2B5EF4-FFF2-40B4-BE49-F238E27FC236}">
                <a16:creationId xmlns:a16="http://schemas.microsoft.com/office/drawing/2014/main" id="{A9FCA30F-090F-4B2B-875E-DD028BF8937C}"/>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834749" y="526705"/>
            <a:ext cx="1726722" cy="524861"/>
          </a:xfrm>
          <a:prstGeom prst="rect">
            <a:avLst/>
          </a:prstGeom>
        </p:spPr>
      </p:pic>
      <p:pic>
        <p:nvPicPr>
          <p:cNvPr id="78" name="Picture 77">
            <a:extLst>
              <a:ext uri="{FF2B5EF4-FFF2-40B4-BE49-F238E27FC236}">
                <a16:creationId xmlns:a16="http://schemas.microsoft.com/office/drawing/2014/main" id="{CF6C0A6B-361E-49AE-9FAA-F8CB41F6705D}"/>
              </a:ext>
            </a:extLst>
          </p:cNvPr>
          <p:cNvPicPr>
            <a:picLocks noChangeAspect="1"/>
          </p:cNvPicPr>
          <p:nvPr/>
        </p:nvPicPr>
        <p:blipFill>
          <a:blip r:embed="rId19"/>
          <a:stretch>
            <a:fillRect/>
          </a:stretch>
        </p:blipFill>
        <p:spPr>
          <a:xfrm>
            <a:off x="9925523" y="156475"/>
            <a:ext cx="2194679" cy="1100995"/>
          </a:xfrm>
          <a:prstGeom prst="rect">
            <a:avLst/>
          </a:prstGeom>
        </p:spPr>
      </p:pic>
    </p:spTree>
    <p:extLst>
      <p:ext uri="{BB962C8B-B14F-4D97-AF65-F5344CB8AC3E}">
        <p14:creationId xmlns:p14="http://schemas.microsoft.com/office/powerpoint/2010/main" val="403025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par>
                                <p:cTn id="18" presetID="10" presetClass="entr" presetSubtype="0"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par>
                                <p:cTn id="21" presetID="10"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E29F98-BF01-4601-9B2F-D4533FBC73D1}"/>
              </a:ext>
            </a:extLst>
          </p:cNvPr>
          <p:cNvSpPr>
            <a:spLocks noGrp="1"/>
          </p:cNvSpPr>
          <p:nvPr>
            <p:ph type="title"/>
          </p:nvPr>
        </p:nvSpPr>
        <p:spPr>
          <a:effectLst>
            <a:outerShdw blurRad="50800" dist="38100" dir="2700000" algn="tl" rotWithShape="0">
              <a:prstClr val="black">
                <a:alpha val="40000"/>
              </a:prstClr>
            </a:outerShdw>
          </a:effectLst>
        </p:spPr>
        <p:txBody>
          <a:bodyPr/>
          <a:lstStyle/>
          <a:p>
            <a:r>
              <a:rPr lang="it-IT" dirty="0">
                <a:solidFill>
                  <a:schemeClr val="bg1"/>
                </a:solidFill>
              </a:rPr>
              <a:t>Sample scenario</a:t>
            </a:r>
          </a:p>
        </p:txBody>
      </p:sp>
    </p:spTree>
    <p:extLst>
      <p:ext uri="{BB962C8B-B14F-4D97-AF65-F5344CB8AC3E}">
        <p14:creationId xmlns:p14="http://schemas.microsoft.com/office/powerpoint/2010/main" val="32522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16" y="1123916"/>
            <a:ext cx="10676711" cy="5588850"/>
          </a:xfrm>
          <a:prstGeom prst="rect">
            <a:avLst/>
          </a:prstGeom>
        </p:spPr>
      </p:pic>
      <p:sp>
        <p:nvSpPr>
          <p:cNvPr id="10" name="Rectangle 9">
            <a:extLst>
              <a:ext uri="{FF2B5EF4-FFF2-40B4-BE49-F238E27FC236}">
                <a16:creationId xmlns:a16="http://schemas.microsoft.com/office/drawing/2014/main" id="{9F26578B-12B9-46D8-A273-697CB9277DB0}"/>
              </a:ext>
            </a:extLst>
          </p:cNvPr>
          <p:cNvSpPr/>
          <p:nvPr/>
        </p:nvSpPr>
        <p:spPr>
          <a:xfrm>
            <a:off x="8072288" y="5642360"/>
            <a:ext cx="2757839" cy="1143423"/>
          </a:xfrm>
          <a:prstGeom prst="rect">
            <a:avLst/>
          </a:prstGeom>
          <a:solidFill>
            <a:srgbClr val="0094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it-IT">
              <a:solidFill>
                <a:prstClr val="white"/>
              </a:solidFill>
              <a:latin typeface="Calibri" panose="020F0502020204030204"/>
            </a:endParaRPr>
          </a:p>
        </p:txBody>
      </p:sp>
      <p:sp>
        <p:nvSpPr>
          <p:cNvPr id="8" name="Title 1">
            <a:extLst>
              <a:ext uri="{FF2B5EF4-FFF2-40B4-BE49-F238E27FC236}">
                <a16:creationId xmlns:a16="http://schemas.microsoft.com/office/drawing/2014/main" id="{DCE90DA6-E343-4950-ADEC-13AFE7A3D12A}"/>
              </a:ext>
            </a:extLst>
          </p:cNvPr>
          <p:cNvSpPr txBox="1">
            <a:spLocks/>
          </p:cNvSpPr>
          <p:nvPr/>
        </p:nvSpPr>
        <p:spPr>
          <a:xfrm>
            <a:off x="275481" y="281759"/>
            <a:ext cx="11887878" cy="91757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998" dirty="0">
                <a:solidFill>
                  <a:prstClr val="black"/>
                </a:solidFill>
                <a:latin typeface="Calibri Light" panose="020F0302020204030204"/>
                <a:cs typeface="Segoe UI" panose="020B0502040204020203" pitchFamily="34" charset="0"/>
              </a:rPr>
              <a:t>As-Is</a:t>
            </a:r>
            <a:endParaRPr lang="en-US" sz="3300" dirty="0">
              <a:solidFill>
                <a:prstClr val="black"/>
              </a:solidFill>
              <a:latin typeface="Segoe UI" panose="020B0502040204020203" pitchFamily="34" charset="0"/>
            </a:endParaRP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2288" y="5686180"/>
            <a:ext cx="2633640" cy="1099603"/>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igh level architecture diagram of the preferred solution.">
            <a:extLst>
              <a:ext uri="{FF2B5EF4-FFF2-40B4-BE49-F238E27FC236}">
                <a16:creationId xmlns:a16="http://schemas.microsoft.com/office/drawing/2014/main" id="{BE45F302-D673-4B0A-ABFA-59161CC37F93}"/>
              </a:ext>
            </a:extLst>
          </p:cNvPr>
          <p:cNvPicPr>
            <a:picLocks noChangeAspect="1"/>
          </p:cNvPicPr>
          <p:nvPr/>
        </p:nvPicPr>
        <p:blipFill>
          <a:blip r:embed="rId3"/>
          <a:stretch>
            <a:fillRect/>
          </a:stretch>
        </p:blipFill>
        <p:spPr>
          <a:xfrm>
            <a:off x="1223034" y="1049373"/>
            <a:ext cx="10110058" cy="5869086"/>
          </a:xfrm>
          <a:prstGeom prst="rect">
            <a:avLst/>
          </a:prstGeom>
        </p:spPr>
      </p:pic>
      <p:sp>
        <p:nvSpPr>
          <p:cNvPr id="7" name="Title 1">
            <a:extLst>
              <a:ext uri="{FF2B5EF4-FFF2-40B4-BE49-F238E27FC236}">
                <a16:creationId xmlns:a16="http://schemas.microsoft.com/office/drawing/2014/main" id="{64D2E05E-8427-4E01-815E-719D9189F23C}"/>
              </a:ext>
            </a:extLst>
          </p:cNvPr>
          <p:cNvSpPr txBox="1">
            <a:spLocks/>
          </p:cNvSpPr>
          <p:nvPr/>
        </p:nvSpPr>
        <p:spPr>
          <a:xfrm>
            <a:off x="275481" y="281759"/>
            <a:ext cx="11887878" cy="917575"/>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998" dirty="0">
                <a:solidFill>
                  <a:prstClr val="black"/>
                </a:solidFill>
                <a:latin typeface="Calibri Light" panose="020F0302020204030204"/>
                <a:cs typeface="Segoe UI" panose="020B0502040204020203" pitchFamily="34" charset="0"/>
              </a:rPr>
              <a:t>To-Be</a:t>
            </a:r>
            <a:endParaRPr lang="en-US" sz="3300" dirty="0">
              <a:solidFill>
                <a:prstClr val="black"/>
              </a:solidFill>
              <a:latin typeface="Segoe UI" panose="020B0502040204020203" pitchFamily="34" charset="0"/>
            </a:endParaRPr>
          </a:p>
        </p:txBody>
      </p:sp>
      <p:sp>
        <p:nvSpPr>
          <p:cNvPr id="2" name="TextBox 1">
            <a:extLst>
              <a:ext uri="{FF2B5EF4-FFF2-40B4-BE49-F238E27FC236}">
                <a16:creationId xmlns:a16="http://schemas.microsoft.com/office/drawing/2014/main" id="{8CEA1BAC-750E-4837-B6FE-8EDD3B697568}"/>
              </a:ext>
            </a:extLst>
          </p:cNvPr>
          <p:cNvSpPr txBox="1"/>
          <p:nvPr/>
        </p:nvSpPr>
        <p:spPr>
          <a:xfrm>
            <a:off x="9984643" y="5094958"/>
            <a:ext cx="1744781" cy="262241"/>
          </a:xfrm>
          <a:prstGeom prst="rect">
            <a:avLst/>
          </a:prstGeom>
          <a:solidFill>
            <a:schemeClr val="bg1"/>
          </a:solidFill>
        </p:spPr>
        <p:txBody>
          <a:bodyPr wrap="none" rtlCol="0">
            <a:spAutoFit/>
          </a:bodyPr>
          <a:lstStyle/>
          <a:p>
            <a:r>
              <a:rPr lang="it-IT" sz="1071" b="1" dirty="0"/>
              <a:t>Flow / Power Automate</a:t>
            </a: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F1B155BD-F629-4CD3-B084-334026101021}"/>
              </a:ext>
            </a:extLst>
          </p:cNvPr>
          <p:cNvSpPr/>
          <p:nvPr/>
        </p:nvSpPr>
        <p:spPr bwMode="auto">
          <a:xfrm flipH="1">
            <a:off x="8635999" y="2730500"/>
            <a:ext cx="3800474" cy="4264025"/>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12246996-3694-4B83-B670-DE777B5192DC}"/>
              </a:ext>
            </a:extLst>
          </p:cNvPr>
          <p:cNvSpPr>
            <a:spLocks noGrp="1"/>
          </p:cNvSpPr>
          <p:nvPr>
            <p:ph type="body" sz="quarter" idx="12"/>
          </p:nvPr>
        </p:nvSpPr>
        <p:spPr/>
        <p:txBody>
          <a:bodyPr/>
          <a:lstStyle/>
          <a:p>
            <a:r>
              <a:rPr lang="en-US" sz="1800" dirty="0"/>
              <a:t>Riccardo Cappello</a:t>
            </a:r>
          </a:p>
          <a:p>
            <a:endParaRPr lang="en-US" sz="1800" dirty="0"/>
          </a:p>
          <a:p>
            <a:r>
              <a:rPr lang="en-US" sz="1800" dirty="0"/>
              <a:t>Senior Consultant @</a:t>
            </a:r>
          </a:p>
          <a:p>
            <a:endParaRPr lang="en-US" sz="1800" dirty="0"/>
          </a:p>
          <a:p>
            <a:r>
              <a:rPr lang="it-IT" sz="1800" dirty="0"/>
              <a:t>Microsoft Azure MVP | Intel Software Innovator | rcappello@outlook.com</a:t>
            </a:r>
            <a:r>
              <a:rPr lang="en-US" sz="1800" dirty="0"/>
              <a:t> </a:t>
            </a:r>
          </a:p>
        </p:txBody>
      </p:sp>
      <p:sp>
        <p:nvSpPr>
          <p:cNvPr id="6" name="Rectangle 5">
            <a:extLst>
              <a:ext uri="{FF2B5EF4-FFF2-40B4-BE49-F238E27FC236}">
                <a16:creationId xmlns:a16="http://schemas.microsoft.com/office/drawing/2014/main" id="{99CE37F8-227C-4486-AAAE-2F0A1F892CD6}"/>
              </a:ext>
            </a:extLst>
          </p:cNvPr>
          <p:cNvSpPr/>
          <p:nvPr/>
        </p:nvSpPr>
        <p:spPr>
          <a:xfrm>
            <a:off x="306479" y="3941876"/>
            <a:ext cx="7331962" cy="674031"/>
          </a:xfrm>
          <a:prstGeom prst="rect">
            <a:avLst/>
          </a:prstGeom>
          <a:effectLst>
            <a:outerShdw blurRad="50800" dist="38100" dir="18900000" algn="bl" rotWithShape="0">
              <a:prstClr val="black">
                <a:alpha val="40000"/>
              </a:prstClr>
            </a:outerShdw>
          </a:effectLst>
        </p:spPr>
        <p:txBody>
          <a:bodyPr wrap="square" anchor="ctr">
            <a:spAutoFit/>
          </a:bodyPr>
          <a:lstStyle/>
          <a:p>
            <a:pPr marL="0" marR="0" lvl="0" indent="0" algn="l" defTabSz="951121"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2" normalizeH="0" baseline="0" noProof="0" dirty="0">
                <a:ln w="3175">
                  <a:noFill/>
                </a:ln>
                <a:solidFill>
                  <a:srgbClr val="FFFFFF"/>
                </a:solidFill>
                <a:effectLst/>
                <a:uLnTx/>
                <a:uFillTx/>
                <a:latin typeface="Segoe UI Semibold"/>
                <a:ea typeface="+mn-ea"/>
                <a:cs typeface="Segoe UI Semibold" panose="020B0702040204020203" pitchFamily="34" charset="0"/>
              </a:rPr>
              <a:t>Thank you!</a:t>
            </a:r>
          </a:p>
        </p:txBody>
      </p:sp>
      <p:pic>
        <p:nvPicPr>
          <p:cNvPr id="7" name="Picture 2" descr="https://software.intel.com/sites/default/files/managed/9f/d5/Intel%C2%AE%20Software%20Innovator%20Program%20%20%20Overview%20%20%20Intel%C2%AE%20Developer%20Zone.png">
            <a:extLst>
              <a:ext uri="{FF2B5EF4-FFF2-40B4-BE49-F238E27FC236}">
                <a16:creationId xmlns:a16="http://schemas.microsoft.com/office/drawing/2014/main" id="{0C570C72-CB21-4640-8A53-294781991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986" y="5622056"/>
            <a:ext cx="846415" cy="1025789"/>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3">
            <a:extLst>
              <a:ext uri="{FF2B5EF4-FFF2-40B4-BE49-F238E27FC236}">
                <a16:creationId xmlns:a16="http://schemas.microsoft.com/office/drawing/2014/main" id="{10C820E1-F4F0-4D18-BA5D-582A0235BFB7}"/>
              </a:ext>
            </a:extLst>
          </p:cNvPr>
          <p:cNvPicPr>
            <a:picLocks noChangeAspect="1"/>
          </p:cNvPicPr>
          <p:nvPr/>
        </p:nvPicPr>
        <p:blipFill>
          <a:blip r:embed="rId4"/>
          <a:stretch>
            <a:fillRect/>
          </a:stretch>
        </p:blipFill>
        <p:spPr>
          <a:xfrm>
            <a:off x="11507207" y="5697785"/>
            <a:ext cx="603082" cy="950060"/>
          </a:xfrm>
          <a:prstGeom prst="rect">
            <a:avLst/>
          </a:prstGeom>
        </p:spPr>
      </p:pic>
      <p:pic>
        <p:nvPicPr>
          <p:cNvPr id="9" name="Picture 8" descr="A close up of a sign&#10;&#10;Description automatically generated">
            <a:extLst>
              <a:ext uri="{FF2B5EF4-FFF2-40B4-BE49-F238E27FC236}">
                <a16:creationId xmlns:a16="http://schemas.microsoft.com/office/drawing/2014/main" id="{188B9F6E-CD02-4A88-A47D-63283F720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9160" y="5313846"/>
            <a:ext cx="1293300" cy="544892"/>
          </a:xfrm>
          <a:prstGeom prst="rect">
            <a:avLst/>
          </a:prstGeom>
        </p:spPr>
      </p:pic>
      <p:pic>
        <p:nvPicPr>
          <p:cNvPr id="10" name="Immagine 6">
            <a:extLst>
              <a:ext uri="{FF2B5EF4-FFF2-40B4-BE49-F238E27FC236}">
                <a16:creationId xmlns:a16="http://schemas.microsoft.com/office/drawing/2014/main" id="{1A1408AB-D145-45CE-B774-060BCDE8DCD9}"/>
              </a:ext>
            </a:extLst>
          </p:cNvPr>
          <p:cNvPicPr>
            <a:picLocks noChangeAspect="1"/>
          </p:cNvPicPr>
          <p:nvPr/>
        </p:nvPicPr>
        <p:blipFill>
          <a:blip r:embed="rId6"/>
          <a:stretch>
            <a:fillRect/>
          </a:stretch>
        </p:blipFill>
        <p:spPr>
          <a:xfrm>
            <a:off x="9849476" y="5712464"/>
            <a:ext cx="935382" cy="935382"/>
          </a:xfrm>
          <a:prstGeom prst="rect">
            <a:avLst/>
          </a:prstGeom>
        </p:spPr>
      </p:pic>
      <p:sp>
        <p:nvSpPr>
          <p:cNvPr id="11" name="Right Triangle 10">
            <a:extLst>
              <a:ext uri="{FF2B5EF4-FFF2-40B4-BE49-F238E27FC236}">
                <a16:creationId xmlns:a16="http://schemas.microsoft.com/office/drawing/2014/main" id="{59B3CA65-6B6D-40D3-815A-743599C4237C}"/>
              </a:ext>
            </a:extLst>
          </p:cNvPr>
          <p:cNvSpPr/>
          <p:nvPr/>
        </p:nvSpPr>
        <p:spPr bwMode="auto">
          <a:xfrm rot="5400000">
            <a:off x="324131" y="-300069"/>
            <a:ext cx="3009338" cy="3657600"/>
          </a:xfrm>
          <a:prstGeom prst="r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it-IT"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9A0F20E-298B-47AB-A8FB-18C4C499BB1A}"/>
              </a:ext>
            </a:extLst>
          </p:cNvPr>
          <p:cNvPicPr>
            <a:picLocks noChangeAspect="1"/>
          </p:cNvPicPr>
          <p:nvPr/>
        </p:nvPicPr>
        <p:blipFill>
          <a:blip r:embed="rId7"/>
          <a:stretch>
            <a:fillRect/>
          </a:stretch>
        </p:blipFill>
        <p:spPr>
          <a:xfrm>
            <a:off x="103187" y="173850"/>
            <a:ext cx="2276336" cy="887562"/>
          </a:xfrm>
          <a:prstGeom prst="rect">
            <a:avLst/>
          </a:prstGeom>
        </p:spPr>
      </p:pic>
    </p:spTree>
    <p:extLst>
      <p:ext uri="{BB962C8B-B14F-4D97-AF65-F5344CB8AC3E}">
        <p14:creationId xmlns:p14="http://schemas.microsoft.com/office/powerpoint/2010/main" val="371718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E4387-6651-4F16-A31D-3188E088799D}"/>
              </a:ext>
            </a:extLst>
          </p:cNvPr>
          <p:cNvSpPr>
            <a:spLocks noGrp="1"/>
          </p:cNvSpPr>
          <p:nvPr>
            <p:ph type="title"/>
          </p:nvPr>
        </p:nvSpPr>
        <p:spPr/>
        <p:txBody>
          <a:bodyPr/>
          <a:lstStyle/>
          <a:p>
            <a:r>
              <a:rPr lang="en-US" dirty="0"/>
              <a:t>Business is powered by applications</a:t>
            </a:r>
            <a:endParaRPr lang="en-GB" dirty="0"/>
          </a:p>
        </p:txBody>
      </p:sp>
      <p:grpSp>
        <p:nvGrpSpPr>
          <p:cNvPr id="27" name="Group 26">
            <a:extLst>
              <a:ext uri="{FF2B5EF4-FFF2-40B4-BE49-F238E27FC236}">
                <a16:creationId xmlns:a16="http://schemas.microsoft.com/office/drawing/2014/main" id="{096672CB-FDC4-4FFE-85A0-D846CC3B107F}"/>
              </a:ext>
            </a:extLst>
          </p:cNvPr>
          <p:cNvGrpSpPr/>
          <p:nvPr/>
        </p:nvGrpSpPr>
        <p:grpSpPr>
          <a:xfrm>
            <a:off x="839523" y="2048231"/>
            <a:ext cx="10551055" cy="3795606"/>
            <a:chOff x="484111" y="2038706"/>
            <a:chExt cx="10551055" cy="3795606"/>
          </a:xfrm>
        </p:grpSpPr>
        <p:grpSp>
          <p:nvGrpSpPr>
            <p:cNvPr id="28" name="Group 27">
              <a:extLst>
                <a:ext uri="{FF2B5EF4-FFF2-40B4-BE49-F238E27FC236}">
                  <a16:creationId xmlns:a16="http://schemas.microsoft.com/office/drawing/2014/main" id="{855689F0-C83B-468F-9B61-772A8895111A}"/>
                </a:ext>
              </a:extLst>
            </p:cNvPr>
            <p:cNvGrpSpPr/>
            <p:nvPr/>
          </p:nvGrpSpPr>
          <p:grpSpPr>
            <a:xfrm>
              <a:off x="4376874" y="2038706"/>
              <a:ext cx="3477325" cy="3593852"/>
              <a:chOff x="3909269" y="2029375"/>
              <a:chExt cx="3266146" cy="3375596"/>
            </a:xfrm>
          </p:grpSpPr>
          <p:sp>
            <p:nvSpPr>
              <p:cNvPr id="56" name="Freeform 9">
                <a:extLst>
                  <a:ext uri="{FF2B5EF4-FFF2-40B4-BE49-F238E27FC236}">
                    <a16:creationId xmlns:a16="http://schemas.microsoft.com/office/drawing/2014/main" id="{727FD5B2-3CB1-4AB5-8836-C66D68486BE0}"/>
                  </a:ext>
                </a:extLst>
              </p:cNvPr>
              <p:cNvSpPr>
                <a:spLocks/>
              </p:cNvSpPr>
              <p:nvPr/>
            </p:nvSpPr>
            <p:spPr bwMode="auto">
              <a:xfrm rot="5825304">
                <a:off x="5628163" y="2085998"/>
                <a:ext cx="252996" cy="139750"/>
              </a:xfrm>
              <a:custGeom>
                <a:avLst/>
                <a:gdLst>
                  <a:gd name="T0" fmla="*/ 0 w 716"/>
                  <a:gd name="T1" fmla="*/ 525 h 525"/>
                  <a:gd name="T2" fmla="*/ 358 w 716"/>
                  <a:gd name="T3" fmla="*/ 0 h 525"/>
                  <a:gd name="T4" fmla="*/ 716 w 716"/>
                  <a:gd name="T5" fmla="*/ 525 h 525"/>
                </a:gdLst>
                <a:ahLst/>
                <a:cxnLst>
                  <a:cxn ang="0">
                    <a:pos x="T0" y="T1"/>
                  </a:cxn>
                  <a:cxn ang="0">
                    <a:pos x="T2" y="T3"/>
                  </a:cxn>
                  <a:cxn ang="0">
                    <a:pos x="T4" y="T5"/>
                  </a:cxn>
                </a:cxnLst>
                <a:rect l="0" t="0" r="r" b="b"/>
                <a:pathLst>
                  <a:path w="716" h="525">
                    <a:moveTo>
                      <a:pt x="0" y="525"/>
                    </a:moveTo>
                    <a:lnTo>
                      <a:pt x="358" y="0"/>
                    </a:lnTo>
                    <a:lnTo>
                      <a:pt x="716" y="525"/>
                    </a:lnTo>
                  </a:path>
                </a:pathLst>
              </a:custGeom>
              <a:noFill/>
              <a:ln w="38100" cap="flat" cmpd="sng" algn="ctr">
                <a:solidFill>
                  <a:srgbClr val="6C6E6C">
                    <a:lumMod val="40000"/>
                    <a:lumOff val="60000"/>
                  </a:srgbClr>
                </a:solidFill>
                <a:prstDash val="solid"/>
                <a:miter lim="800000"/>
                <a:headEnd type="none"/>
                <a:tailEnd type="none" w="sm" len="sm"/>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7" name="Group 56">
                <a:extLst>
                  <a:ext uri="{FF2B5EF4-FFF2-40B4-BE49-F238E27FC236}">
                    <a16:creationId xmlns:a16="http://schemas.microsoft.com/office/drawing/2014/main" id="{692F0A32-B4F8-4869-BD4A-AD96DD2A25F5}"/>
                  </a:ext>
                </a:extLst>
              </p:cNvPr>
              <p:cNvGrpSpPr/>
              <p:nvPr/>
            </p:nvGrpSpPr>
            <p:grpSpPr>
              <a:xfrm rot="16200000">
                <a:off x="3909269" y="2138825"/>
                <a:ext cx="3266146" cy="3266146"/>
                <a:chOff x="4465764" y="1823979"/>
                <a:chExt cx="3266146" cy="3266146"/>
              </a:xfrm>
            </p:grpSpPr>
            <p:sp>
              <p:nvSpPr>
                <p:cNvPr id="60" name="Arc 59">
                  <a:extLst>
                    <a:ext uri="{FF2B5EF4-FFF2-40B4-BE49-F238E27FC236}">
                      <a16:creationId xmlns:a16="http://schemas.microsoft.com/office/drawing/2014/main" id="{AE858CD1-D678-4D59-B182-D9506E2FA315}"/>
                    </a:ext>
                  </a:extLst>
                </p:cNvPr>
                <p:cNvSpPr/>
                <p:nvPr/>
              </p:nvSpPr>
              <p:spPr>
                <a:xfrm rot="7200000">
                  <a:off x="4465764" y="1823979"/>
                  <a:ext cx="3266145" cy="3266146"/>
                </a:xfrm>
                <a:prstGeom prst="arc">
                  <a:avLst>
                    <a:gd name="adj1" fmla="val 17592898"/>
                    <a:gd name="adj2" fmla="val 510010"/>
                  </a:avLst>
                </a:prstGeom>
                <a:noFill/>
                <a:ln w="38100" cap="flat" cmpd="sng" algn="ctr">
                  <a:solidFill>
                    <a:srgbClr val="6C6E6C">
                      <a:lumMod val="40000"/>
                      <a:lumOff val="60000"/>
                    </a:srgbClr>
                  </a:solidFill>
                  <a:prstDash val="solid"/>
                  <a:miter lim="800000"/>
                  <a:headEnd type="none"/>
                  <a:tailEnd type="none"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 name="Arc 60">
                  <a:extLst>
                    <a:ext uri="{FF2B5EF4-FFF2-40B4-BE49-F238E27FC236}">
                      <a16:creationId xmlns:a16="http://schemas.microsoft.com/office/drawing/2014/main" id="{EC474D6E-445A-4804-A7AC-C07756D9EE88}"/>
                    </a:ext>
                  </a:extLst>
                </p:cNvPr>
                <p:cNvSpPr/>
                <p:nvPr/>
              </p:nvSpPr>
              <p:spPr>
                <a:xfrm rot="14400000">
                  <a:off x="4465764" y="1823979"/>
                  <a:ext cx="3266145" cy="3266146"/>
                </a:xfrm>
                <a:prstGeom prst="arc">
                  <a:avLst>
                    <a:gd name="adj1" fmla="val 17728621"/>
                    <a:gd name="adj2" fmla="val 345007"/>
                  </a:avLst>
                </a:prstGeom>
                <a:noFill/>
                <a:ln w="38100" cap="flat" cmpd="sng" algn="ctr">
                  <a:solidFill>
                    <a:srgbClr val="6C6E6C">
                      <a:lumMod val="40000"/>
                      <a:lumOff val="60000"/>
                    </a:srgbClr>
                  </a:solidFill>
                  <a:prstDash val="solid"/>
                  <a:miter lim="800000"/>
                  <a:headEnd type="none"/>
                  <a:tailEnd type="none"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 name="Arc 61">
                  <a:extLst>
                    <a:ext uri="{FF2B5EF4-FFF2-40B4-BE49-F238E27FC236}">
                      <a16:creationId xmlns:a16="http://schemas.microsoft.com/office/drawing/2014/main" id="{310FC39E-328F-421F-8161-4346CAD14D5A}"/>
                    </a:ext>
                  </a:extLst>
                </p:cNvPr>
                <p:cNvSpPr/>
                <p:nvPr/>
              </p:nvSpPr>
              <p:spPr>
                <a:xfrm>
                  <a:off x="4465764" y="1823980"/>
                  <a:ext cx="3266146" cy="3266145"/>
                </a:xfrm>
                <a:prstGeom prst="arc">
                  <a:avLst>
                    <a:gd name="adj1" fmla="val 17622202"/>
                    <a:gd name="adj2" fmla="val 547323"/>
                  </a:avLst>
                </a:prstGeom>
                <a:noFill/>
                <a:ln w="38100" cap="flat" cmpd="sng" algn="ctr">
                  <a:solidFill>
                    <a:srgbClr val="6C6E6C">
                      <a:lumMod val="40000"/>
                      <a:lumOff val="60000"/>
                    </a:srgbClr>
                  </a:solidFill>
                  <a:prstDash val="solid"/>
                  <a:miter lim="800000"/>
                  <a:headEnd type="none"/>
                  <a:tailEnd type="none"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58" name="Freeform 9">
                <a:extLst>
                  <a:ext uri="{FF2B5EF4-FFF2-40B4-BE49-F238E27FC236}">
                    <a16:creationId xmlns:a16="http://schemas.microsoft.com/office/drawing/2014/main" id="{F9E46A31-347C-4DA6-97A8-26280A66FA1C}"/>
                  </a:ext>
                </a:extLst>
              </p:cNvPr>
              <p:cNvSpPr>
                <a:spLocks/>
              </p:cNvSpPr>
              <p:nvPr/>
            </p:nvSpPr>
            <p:spPr bwMode="auto">
              <a:xfrm rot="13582472">
                <a:off x="6717813" y="4681123"/>
                <a:ext cx="252996" cy="139750"/>
              </a:xfrm>
              <a:custGeom>
                <a:avLst/>
                <a:gdLst>
                  <a:gd name="T0" fmla="*/ 0 w 716"/>
                  <a:gd name="T1" fmla="*/ 525 h 525"/>
                  <a:gd name="T2" fmla="*/ 358 w 716"/>
                  <a:gd name="T3" fmla="*/ 0 h 525"/>
                  <a:gd name="T4" fmla="*/ 716 w 716"/>
                  <a:gd name="T5" fmla="*/ 525 h 525"/>
                </a:gdLst>
                <a:ahLst/>
                <a:cxnLst>
                  <a:cxn ang="0">
                    <a:pos x="T0" y="T1"/>
                  </a:cxn>
                  <a:cxn ang="0">
                    <a:pos x="T2" y="T3"/>
                  </a:cxn>
                  <a:cxn ang="0">
                    <a:pos x="T4" y="T5"/>
                  </a:cxn>
                </a:cxnLst>
                <a:rect l="0" t="0" r="r" b="b"/>
                <a:pathLst>
                  <a:path w="716" h="525">
                    <a:moveTo>
                      <a:pt x="0" y="525"/>
                    </a:moveTo>
                    <a:lnTo>
                      <a:pt x="358" y="0"/>
                    </a:lnTo>
                    <a:lnTo>
                      <a:pt x="716" y="525"/>
                    </a:lnTo>
                  </a:path>
                </a:pathLst>
              </a:custGeom>
              <a:noFill/>
              <a:ln w="38100" cap="flat" cmpd="sng" algn="ctr">
                <a:solidFill>
                  <a:srgbClr val="6C6E6C">
                    <a:lumMod val="40000"/>
                    <a:lumOff val="60000"/>
                  </a:srgbClr>
                </a:solidFill>
                <a:prstDash val="solid"/>
                <a:miter lim="800000"/>
                <a:headEnd type="none"/>
                <a:tailEnd type="none" w="sm" len="sm"/>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 name="Freeform 9">
                <a:extLst>
                  <a:ext uri="{FF2B5EF4-FFF2-40B4-BE49-F238E27FC236}">
                    <a16:creationId xmlns:a16="http://schemas.microsoft.com/office/drawing/2014/main" id="{BA20A902-A857-47E1-8E6A-0E3425F006B9}"/>
                  </a:ext>
                </a:extLst>
              </p:cNvPr>
              <p:cNvSpPr>
                <a:spLocks/>
              </p:cNvSpPr>
              <p:nvPr/>
            </p:nvSpPr>
            <p:spPr bwMode="auto">
              <a:xfrm rot="20524888">
                <a:off x="3943683" y="4402755"/>
                <a:ext cx="252996" cy="139750"/>
              </a:xfrm>
              <a:custGeom>
                <a:avLst/>
                <a:gdLst>
                  <a:gd name="T0" fmla="*/ 0 w 716"/>
                  <a:gd name="T1" fmla="*/ 525 h 525"/>
                  <a:gd name="T2" fmla="*/ 358 w 716"/>
                  <a:gd name="T3" fmla="*/ 0 h 525"/>
                  <a:gd name="T4" fmla="*/ 716 w 716"/>
                  <a:gd name="T5" fmla="*/ 525 h 525"/>
                </a:gdLst>
                <a:ahLst/>
                <a:cxnLst>
                  <a:cxn ang="0">
                    <a:pos x="T0" y="T1"/>
                  </a:cxn>
                  <a:cxn ang="0">
                    <a:pos x="T2" y="T3"/>
                  </a:cxn>
                  <a:cxn ang="0">
                    <a:pos x="T4" y="T5"/>
                  </a:cxn>
                </a:cxnLst>
                <a:rect l="0" t="0" r="r" b="b"/>
                <a:pathLst>
                  <a:path w="716" h="525">
                    <a:moveTo>
                      <a:pt x="0" y="525"/>
                    </a:moveTo>
                    <a:lnTo>
                      <a:pt x="358" y="0"/>
                    </a:lnTo>
                    <a:lnTo>
                      <a:pt x="716" y="525"/>
                    </a:lnTo>
                  </a:path>
                </a:pathLst>
              </a:custGeom>
              <a:noFill/>
              <a:ln w="38100" cap="flat" cmpd="sng" algn="ctr">
                <a:solidFill>
                  <a:srgbClr val="6C6E6C">
                    <a:lumMod val="40000"/>
                    <a:lumOff val="60000"/>
                  </a:srgbClr>
                </a:solidFill>
                <a:prstDash val="solid"/>
                <a:miter lim="800000"/>
                <a:headEnd type="none"/>
                <a:tailEnd type="none" w="sm" len="sm"/>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9" name="Oval 28">
              <a:extLst>
                <a:ext uri="{FF2B5EF4-FFF2-40B4-BE49-F238E27FC236}">
                  <a16:creationId xmlns:a16="http://schemas.microsoft.com/office/drawing/2014/main" id="{501A93E7-6541-4369-9BD6-9897177D0911}"/>
                </a:ext>
              </a:extLst>
            </p:cNvPr>
            <p:cNvSpPr/>
            <p:nvPr/>
          </p:nvSpPr>
          <p:spPr bwMode="auto">
            <a:xfrm flipH="1">
              <a:off x="5269509" y="2989604"/>
              <a:ext cx="1706570" cy="1706572"/>
            </a:xfrm>
            <a:prstGeom prst="ellipse">
              <a:avLst/>
            </a:prstGeom>
            <a:solidFill>
              <a:srgbClr val="0078D4"/>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143428" rIns="0" bIns="7315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Semilight"/>
                <a:ea typeface="Segoe UI" pitchFamily="34" charset="0"/>
                <a:cs typeface="Segoe UI Semilight" panose="020B0402040204020203" pitchFamily="34" charset="0"/>
              </a:endParaRPr>
            </a:p>
          </p:txBody>
        </p:sp>
        <p:pic>
          <p:nvPicPr>
            <p:cNvPr id="30" name="Graphic 29">
              <a:extLst>
                <a:ext uri="{FF2B5EF4-FFF2-40B4-BE49-F238E27FC236}">
                  <a16:creationId xmlns:a16="http://schemas.microsoft.com/office/drawing/2014/main" id="{7D8017B2-BE6B-4E7E-A5A5-DA6235D41A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6579" y="2119572"/>
              <a:ext cx="681675" cy="681675"/>
            </a:xfrm>
            <a:prstGeom prst="rect">
              <a:avLst/>
            </a:prstGeom>
          </p:spPr>
        </p:pic>
        <p:pic>
          <p:nvPicPr>
            <p:cNvPr id="31" name="Graphic 30">
              <a:extLst>
                <a:ext uri="{FF2B5EF4-FFF2-40B4-BE49-F238E27FC236}">
                  <a16:creationId xmlns:a16="http://schemas.microsoft.com/office/drawing/2014/main" id="{62BDDC57-0506-4F55-AC3C-EE61420F754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8613" y="3475718"/>
              <a:ext cx="681675" cy="681675"/>
            </a:xfrm>
            <a:prstGeom prst="rect">
              <a:avLst/>
            </a:prstGeom>
          </p:spPr>
        </p:pic>
        <p:pic>
          <p:nvPicPr>
            <p:cNvPr id="32" name="Graphic 31">
              <a:extLst>
                <a:ext uri="{FF2B5EF4-FFF2-40B4-BE49-F238E27FC236}">
                  <a16:creationId xmlns:a16="http://schemas.microsoft.com/office/drawing/2014/main" id="{4088386E-6060-4873-99E3-10368D2279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1501" y="5062483"/>
              <a:ext cx="771829" cy="771829"/>
            </a:xfrm>
            <a:prstGeom prst="rect">
              <a:avLst/>
            </a:prstGeom>
          </p:spPr>
        </p:pic>
        <p:sp>
          <p:nvSpPr>
            <p:cNvPr id="33" name="Text Placeholder 3">
              <a:extLst>
                <a:ext uri="{FF2B5EF4-FFF2-40B4-BE49-F238E27FC236}">
                  <a16:creationId xmlns:a16="http://schemas.microsoft.com/office/drawing/2014/main" id="{D71B4856-D781-4403-BB21-853658513E63}"/>
                </a:ext>
              </a:extLst>
            </p:cNvPr>
            <p:cNvSpPr txBox="1">
              <a:spLocks/>
            </p:cNvSpPr>
            <p:nvPr/>
          </p:nvSpPr>
          <p:spPr>
            <a:xfrm>
              <a:off x="484111" y="3755395"/>
              <a:ext cx="3471849" cy="215444"/>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r"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Line of Business Applications</a:t>
              </a:r>
            </a:p>
          </p:txBody>
        </p:sp>
        <p:sp>
          <p:nvSpPr>
            <p:cNvPr id="34" name="Text Placeholder 3">
              <a:extLst>
                <a:ext uri="{FF2B5EF4-FFF2-40B4-BE49-F238E27FC236}">
                  <a16:creationId xmlns:a16="http://schemas.microsoft.com/office/drawing/2014/main" id="{8EB26BED-12FC-483A-A3F1-076934419F80}"/>
                </a:ext>
              </a:extLst>
            </p:cNvPr>
            <p:cNvSpPr txBox="1">
              <a:spLocks/>
            </p:cNvSpPr>
            <p:nvPr/>
          </p:nvSpPr>
          <p:spPr>
            <a:xfrm>
              <a:off x="7516466" y="2263854"/>
              <a:ext cx="3471849" cy="215444"/>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External-facing Applications</a:t>
              </a:r>
            </a:p>
          </p:txBody>
        </p:sp>
        <p:sp>
          <p:nvSpPr>
            <p:cNvPr id="35" name="Text Placeholder 3">
              <a:extLst>
                <a:ext uri="{FF2B5EF4-FFF2-40B4-BE49-F238E27FC236}">
                  <a16:creationId xmlns:a16="http://schemas.microsoft.com/office/drawing/2014/main" id="{4F825388-E4A9-4F6A-BA83-272C53CAC1F1}"/>
                </a:ext>
              </a:extLst>
            </p:cNvPr>
            <p:cNvSpPr txBox="1">
              <a:spLocks/>
            </p:cNvSpPr>
            <p:nvPr/>
          </p:nvSpPr>
          <p:spPr>
            <a:xfrm>
              <a:off x="7563317" y="5291017"/>
              <a:ext cx="3471849" cy="215444"/>
            </a:xfrm>
            <a:prstGeom prst="rect">
              <a:avLst/>
            </a:prstGeom>
            <a:noFill/>
          </p:spPr>
          <p:txBody>
            <a:bodyPr wrap="square" lIns="0" tIns="0" rIns="0" bIns="0" numCol="1" spcCol="360000" anchor="t" anchorCtr="0">
              <a:spAutoFit/>
            </a:bodyPr>
            <a:lstStyle>
              <a:lvl1pPr marL="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Segoe UI Semilight" panose="020B0402040204020203" pitchFamily="34" charset="0"/>
                </a:defRPr>
              </a:lvl1pPr>
              <a:lvl2pPr marL="0" marR="0" indent="0" algn="l" defTabSz="914374" rtl="0" eaLnBrk="1" fontAlgn="auto" latinLnBrk="0" hangingPunct="1">
                <a:lnSpc>
                  <a:spcPct val="100000"/>
                </a:lnSpc>
                <a:spcBef>
                  <a:spcPts val="0"/>
                </a:spcBef>
                <a:spcAft>
                  <a:spcPts val="588"/>
                </a:spcAft>
                <a:buClrTx/>
                <a:buSzPct val="90000"/>
                <a:buFontTx/>
                <a:buNone/>
                <a:tabLst/>
                <a:defRPr sz="1400" kern="1200" spc="0" baseline="0">
                  <a:solidFill>
                    <a:schemeClr val="tx1"/>
                  </a:solidFill>
                  <a:latin typeface="+mn-lt"/>
                  <a:ea typeface="+mn-ea"/>
                  <a:cs typeface="+mn-cs"/>
                </a:defRPr>
              </a:lvl2pPr>
              <a:lvl3pPr marL="224097"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3pPr>
              <a:lvl4pPr marL="448193"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4pPr>
              <a:lvl5pPr marL="672290" marR="0" indent="0" algn="l" defTabSz="914374" rtl="0" eaLnBrk="1" fontAlgn="auto" latinLnBrk="0" hangingPunct="1">
                <a:lnSpc>
                  <a:spcPct val="100000"/>
                </a:lnSpc>
                <a:spcBef>
                  <a:spcPts val="0"/>
                </a:spcBef>
                <a:spcAft>
                  <a:spcPts val="588"/>
                </a:spcAft>
                <a:buClrTx/>
                <a:buSzPct val="90000"/>
                <a:buFont typeface="Arial" pitchFamily="34" charset="0"/>
                <a:buNone/>
                <a:tabLst/>
                <a:defRPr sz="1400" kern="1200" spc="0" baseline="0">
                  <a:solidFill>
                    <a:schemeClr val="tx1"/>
                  </a:solidFill>
                  <a:latin typeface="+mn-lt"/>
                  <a:ea typeface="+mn-ea"/>
                  <a:cs typeface="+mn-cs"/>
                </a:defRPr>
              </a:lvl5pPr>
              <a:lvl6pPr marL="2514529"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18"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05"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93" indent="-228593" algn="l" defTabSz="91437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070" rtl="0" eaLnBrk="1" fontAlgn="auto" latinLnBrk="0" hangingPunct="1">
                <a:lnSpc>
                  <a:spcPct val="100000"/>
                </a:lnSpc>
                <a:spcBef>
                  <a:spcPts val="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Internal Applications</a:t>
              </a:r>
            </a:p>
          </p:txBody>
        </p:sp>
        <p:grpSp>
          <p:nvGrpSpPr>
            <p:cNvPr id="36" name="Group 35">
              <a:extLst>
                <a:ext uri="{FF2B5EF4-FFF2-40B4-BE49-F238E27FC236}">
                  <a16:creationId xmlns:a16="http://schemas.microsoft.com/office/drawing/2014/main" id="{89D0C25E-5159-42E2-8395-2ACDD3C928FC}"/>
                </a:ext>
              </a:extLst>
            </p:cNvPr>
            <p:cNvGrpSpPr/>
            <p:nvPr/>
          </p:nvGrpSpPr>
          <p:grpSpPr>
            <a:xfrm>
              <a:off x="5713540" y="3454505"/>
              <a:ext cx="803994" cy="762257"/>
              <a:chOff x="5703924" y="3496036"/>
              <a:chExt cx="803994" cy="762257"/>
            </a:xfrm>
          </p:grpSpPr>
          <p:sp>
            <p:nvSpPr>
              <p:cNvPr id="37" name="Title 1">
                <a:extLst>
                  <a:ext uri="{FF2B5EF4-FFF2-40B4-BE49-F238E27FC236}">
                    <a16:creationId xmlns:a16="http://schemas.microsoft.com/office/drawing/2014/main" id="{446BAF05-0408-4DE8-AF98-7F207363C515}"/>
                  </a:ext>
                </a:extLst>
              </p:cNvPr>
              <p:cNvSpPr txBox="1">
                <a:spLocks/>
              </p:cNvSpPr>
              <p:nvPr/>
            </p:nvSpPr>
            <p:spPr>
              <a:xfrm>
                <a:off x="5703924" y="3738665"/>
                <a:ext cx="803994" cy="276999"/>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50" normalizeH="0" baseline="0" noProof="0">
                    <a:ln w="3175">
                      <a:noFill/>
                    </a:ln>
                    <a:solidFill>
                      <a:srgbClr val="FFFFFF"/>
                    </a:solidFill>
                    <a:effectLst/>
                    <a:uLnTx/>
                    <a:uFillTx/>
                    <a:latin typeface="Segoe UI" panose="020B0502040204020203" pitchFamily="34" charset="0"/>
                    <a:ea typeface="+mn-ea"/>
                    <a:cs typeface="Segoe UI" pitchFamily="34" charset="0"/>
                  </a:rPr>
                  <a:t>DATA</a:t>
                </a:r>
              </a:p>
            </p:txBody>
          </p:sp>
          <p:grpSp>
            <p:nvGrpSpPr>
              <p:cNvPr id="38" name="Group 37">
                <a:extLst>
                  <a:ext uri="{FF2B5EF4-FFF2-40B4-BE49-F238E27FC236}">
                    <a16:creationId xmlns:a16="http://schemas.microsoft.com/office/drawing/2014/main" id="{B382684E-CF4E-464D-A2FC-384FE8E651A7}"/>
                  </a:ext>
                </a:extLst>
              </p:cNvPr>
              <p:cNvGrpSpPr/>
              <p:nvPr/>
            </p:nvGrpSpPr>
            <p:grpSpPr>
              <a:xfrm>
                <a:off x="5755506" y="4063618"/>
                <a:ext cx="700831" cy="194675"/>
                <a:chOff x="5774647" y="4015994"/>
                <a:chExt cx="700831" cy="194675"/>
              </a:xfrm>
            </p:grpSpPr>
            <p:sp>
              <p:nvSpPr>
                <p:cNvPr id="48" name="Freeform: Shape 47">
                  <a:extLst>
                    <a:ext uri="{FF2B5EF4-FFF2-40B4-BE49-F238E27FC236}">
                      <a16:creationId xmlns:a16="http://schemas.microsoft.com/office/drawing/2014/main" id="{358530FF-34BB-4E7B-AED0-6078B2821077}"/>
                    </a:ext>
                  </a:extLst>
                </p:cNvPr>
                <p:cNvSpPr/>
                <p:nvPr/>
              </p:nvSpPr>
              <p:spPr>
                <a:xfrm>
                  <a:off x="6322519" y="4015994"/>
                  <a:ext cx="152959" cy="194675"/>
                </a:xfrm>
                <a:custGeom>
                  <a:avLst/>
                  <a:gdLst>
                    <a:gd name="connsiteX0" fmla="*/ 77592 w 152959"/>
                    <a:gd name="connsiteY0" fmla="*/ 15018 h 194675"/>
                    <a:gd name="connsiteX1" fmla="*/ 15018 w 152959"/>
                    <a:gd name="connsiteY1" fmla="*/ 77592 h 194675"/>
                    <a:gd name="connsiteX2" fmla="*/ 15018 w 152959"/>
                    <a:gd name="connsiteY2" fmla="*/ 122089 h 194675"/>
                    <a:gd name="connsiteX3" fmla="*/ 77592 w 152959"/>
                    <a:gd name="connsiteY3" fmla="*/ 184663 h 194675"/>
                    <a:gd name="connsiteX4" fmla="*/ 140166 w 152959"/>
                    <a:gd name="connsiteY4" fmla="*/ 122089 h 194675"/>
                    <a:gd name="connsiteX5" fmla="*/ 140166 w 152959"/>
                    <a:gd name="connsiteY5" fmla="*/ 77592 h 194675"/>
                    <a:gd name="connsiteX6" fmla="*/ 77592 w 152959"/>
                    <a:gd name="connsiteY6" fmla="*/ 15018 h 194675"/>
                    <a:gd name="connsiteX7" fmla="*/ 98450 w 152959"/>
                    <a:gd name="connsiteY7" fmla="*/ 120699 h 194675"/>
                    <a:gd name="connsiteX8" fmla="*/ 77592 w 152959"/>
                    <a:gd name="connsiteY8" fmla="*/ 141557 h 194675"/>
                    <a:gd name="connsiteX9" fmla="*/ 56734 w 152959"/>
                    <a:gd name="connsiteY9" fmla="*/ 120699 h 194675"/>
                    <a:gd name="connsiteX10" fmla="*/ 56734 w 152959"/>
                    <a:gd name="connsiteY10" fmla="*/ 76202 h 194675"/>
                    <a:gd name="connsiteX11" fmla="*/ 77592 w 152959"/>
                    <a:gd name="connsiteY11" fmla="*/ 55343 h 194675"/>
                    <a:gd name="connsiteX12" fmla="*/ 98450 w 152959"/>
                    <a:gd name="connsiteY12" fmla="*/ 76202 h 194675"/>
                    <a:gd name="connsiteX13" fmla="*/ 9845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2829"/>
                        <a:pt x="15018" y="77592"/>
                      </a:cubicBezTo>
                      <a:lnTo>
                        <a:pt x="15018" y="122089"/>
                      </a:lnTo>
                      <a:cubicBezTo>
                        <a:pt x="15018" y="156853"/>
                        <a:pt x="42829" y="184663"/>
                        <a:pt x="77592" y="184663"/>
                      </a:cubicBezTo>
                      <a:cubicBezTo>
                        <a:pt x="110965" y="184663"/>
                        <a:pt x="140166" y="156853"/>
                        <a:pt x="140166" y="122089"/>
                      </a:cubicBezTo>
                      <a:lnTo>
                        <a:pt x="140166" y="77592"/>
                      </a:lnTo>
                      <a:cubicBezTo>
                        <a:pt x="140166" y="42829"/>
                        <a:pt x="110965" y="15018"/>
                        <a:pt x="77592" y="15018"/>
                      </a:cubicBezTo>
                      <a:close/>
                      <a:moveTo>
                        <a:pt x="98450" y="120699"/>
                      </a:moveTo>
                      <a:cubicBezTo>
                        <a:pt x="98450" y="131823"/>
                        <a:pt x="87326" y="141557"/>
                        <a:pt x="77592" y="141557"/>
                      </a:cubicBezTo>
                      <a:cubicBezTo>
                        <a:pt x="66468" y="141557"/>
                        <a:pt x="56734" y="133214"/>
                        <a:pt x="56734" y="120699"/>
                      </a:cubicBezTo>
                      <a:lnTo>
                        <a:pt x="56734" y="76202"/>
                      </a:lnTo>
                      <a:cubicBezTo>
                        <a:pt x="56734" y="65077"/>
                        <a:pt x="65077" y="55343"/>
                        <a:pt x="77592" y="55343"/>
                      </a:cubicBezTo>
                      <a:cubicBezTo>
                        <a:pt x="87326" y="55343"/>
                        <a:pt x="98450" y="63687"/>
                        <a:pt x="98450" y="76202"/>
                      </a:cubicBezTo>
                      <a:lnTo>
                        <a:pt x="98450" y="120699"/>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Freeform: Shape 48">
                  <a:extLst>
                    <a:ext uri="{FF2B5EF4-FFF2-40B4-BE49-F238E27FC236}">
                      <a16:creationId xmlns:a16="http://schemas.microsoft.com/office/drawing/2014/main" id="{F78CFA57-6EBB-4332-9B56-5B6A0464847C}"/>
                    </a:ext>
                  </a:extLst>
                </p:cNvPr>
                <p:cNvSpPr/>
                <p:nvPr/>
              </p:nvSpPr>
              <p:spPr>
                <a:xfrm>
                  <a:off x="6246040" y="4015994"/>
                  <a:ext cx="69527" cy="194675"/>
                </a:xfrm>
                <a:custGeom>
                  <a:avLst/>
                  <a:gdLst>
                    <a:gd name="connsiteX0" fmla="*/ 15018 w 69526"/>
                    <a:gd name="connsiteY0" fmla="*/ 15018 h 194675"/>
                    <a:gd name="connsiteX1" fmla="*/ 56734 w 69526"/>
                    <a:gd name="connsiteY1" fmla="*/ 15018 h 194675"/>
                    <a:gd name="connsiteX2" fmla="*/ 56734 w 69526"/>
                    <a:gd name="connsiteY2" fmla="*/ 183273 h 194675"/>
                    <a:gd name="connsiteX3" fmla="*/ 15018 w 69526"/>
                    <a:gd name="connsiteY3" fmla="*/ 183273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3273"/>
                      </a:lnTo>
                      <a:lnTo>
                        <a:pt x="15018" y="183273"/>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 name="Freeform: Shape 51">
                  <a:extLst>
                    <a:ext uri="{FF2B5EF4-FFF2-40B4-BE49-F238E27FC236}">
                      <a16:creationId xmlns:a16="http://schemas.microsoft.com/office/drawing/2014/main" id="{B45FE701-F7F1-4636-B612-944CFC74293D}"/>
                    </a:ext>
                  </a:extLst>
                </p:cNvPr>
                <p:cNvSpPr/>
                <p:nvPr/>
              </p:nvSpPr>
              <p:spPr>
                <a:xfrm>
                  <a:off x="6088909" y="4015994"/>
                  <a:ext cx="139054" cy="194675"/>
                </a:xfrm>
                <a:custGeom>
                  <a:avLst/>
                  <a:gdLst>
                    <a:gd name="connsiteX0" fmla="*/ 74811 w 139053"/>
                    <a:gd name="connsiteY0" fmla="*/ 15018 h 194675"/>
                    <a:gd name="connsiteX1" fmla="*/ 15018 w 139053"/>
                    <a:gd name="connsiteY1" fmla="*/ 77592 h 194675"/>
                    <a:gd name="connsiteX2" fmla="*/ 15018 w 139053"/>
                    <a:gd name="connsiteY2" fmla="*/ 122089 h 194675"/>
                    <a:gd name="connsiteX3" fmla="*/ 74811 w 139053"/>
                    <a:gd name="connsiteY3" fmla="*/ 184663 h 194675"/>
                    <a:gd name="connsiteX4" fmla="*/ 137385 w 139053"/>
                    <a:gd name="connsiteY4" fmla="*/ 122089 h 194675"/>
                    <a:gd name="connsiteX5" fmla="*/ 137385 w 139053"/>
                    <a:gd name="connsiteY5" fmla="*/ 77592 h 194675"/>
                    <a:gd name="connsiteX6" fmla="*/ 74811 w 139053"/>
                    <a:gd name="connsiteY6" fmla="*/ 15018 h 194675"/>
                    <a:gd name="connsiteX7" fmla="*/ 94278 w 139053"/>
                    <a:gd name="connsiteY7" fmla="*/ 120699 h 194675"/>
                    <a:gd name="connsiteX8" fmla="*/ 73420 w 139053"/>
                    <a:gd name="connsiteY8" fmla="*/ 141557 h 194675"/>
                    <a:gd name="connsiteX9" fmla="*/ 55343 w 139053"/>
                    <a:gd name="connsiteY9" fmla="*/ 120699 h 194675"/>
                    <a:gd name="connsiteX10" fmla="*/ 55343 w 139053"/>
                    <a:gd name="connsiteY10" fmla="*/ 76202 h 194675"/>
                    <a:gd name="connsiteX11" fmla="*/ 73420 w 139053"/>
                    <a:gd name="connsiteY11" fmla="*/ 55343 h 194675"/>
                    <a:gd name="connsiteX12" fmla="*/ 94278 w 139053"/>
                    <a:gd name="connsiteY12" fmla="*/ 76202 h 194675"/>
                    <a:gd name="connsiteX13" fmla="*/ 94278 w 139053"/>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053" h="194675">
                      <a:moveTo>
                        <a:pt x="74811" y="15018"/>
                      </a:moveTo>
                      <a:cubicBezTo>
                        <a:pt x="41438" y="15018"/>
                        <a:pt x="15018" y="42829"/>
                        <a:pt x="15018" y="77592"/>
                      </a:cubicBezTo>
                      <a:lnTo>
                        <a:pt x="15018" y="122089"/>
                      </a:lnTo>
                      <a:cubicBezTo>
                        <a:pt x="15018" y="156853"/>
                        <a:pt x="41438" y="184663"/>
                        <a:pt x="74811" y="184663"/>
                      </a:cubicBezTo>
                      <a:cubicBezTo>
                        <a:pt x="109574" y="184663"/>
                        <a:pt x="137385" y="156853"/>
                        <a:pt x="137385" y="122089"/>
                      </a:cubicBezTo>
                      <a:lnTo>
                        <a:pt x="137385" y="77592"/>
                      </a:lnTo>
                      <a:cubicBezTo>
                        <a:pt x="135995" y="41438"/>
                        <a:pt x="109574" y="15018"/>
                        <a:pt x="74811" y="15018"/>
                      </a:cubicBezTo>
                      <a:close/>
                      <a:moveTo>
                        <a:pt x="94278" y="120699"/>
                      </a:moveTo>
                      <a:cubicBezTo>
                        <a:pt x="94278" y="131823"/>
                        <a:pt x="85935" y="141557"/>
                        <a:pt x="73420" y="141557"/>
                      </a:cubicBezTo>
                      <a:cubicBezTo>
                        <a:pt x="65077" y="141557"/>
                        <a:pt x="55343" y="133214"/>
                        <a:pt x="55343" y="120699"/>
                      </a:cubicBezTo>
                      <a:lnTo>
                        <a:pt x="55343" y="76202"/>
                      </a:lnTo>
                      <a:cubicBezTo>
                        <a:pt x="55343" y="63687"/>
                        <a:pt x="65077" y="55343"/>
                        <a:pt x="73420" y="55343"/>
                      </a:cubicBezTo>
                      <a:cubicBezTo>
                        <a:pt x="84545" y="55343"/>
                        <a:pt x="94278" y="63687"/>
                        <a:pt x="94278" y="76202"/>
                      </a:cubicBezTo>
                      <a:lnTo>
                        <a:pt x="94278"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719037C5-0B31-4653-8A98-62A21D54BF50}"/>
                    </a:ext>
                  </a:extLst>
                </p:cNvPr>
                <p:cNvSpPr/>
                <p:nvPr/>
              </p:nvSpPr>
              <p:spPr>
                <a:xfrm>
                  <a:off x="6012429" y="4015994"/>
                  <a:ext cx="69527" cy="194675"/>
                </a:xfrm>
                <a:custGeom>
                  <a:avLst/>
                  <a:gdLst>
                    <a:gd name="connsiteX0" fmla="*/ 15018 w 69526"/>
                    <a:gd name="connsiteY0" fmla="*/ 15018 h 194675"/>
                    <a:gd name="connsiteX1" fmla="*/ 56734 w 69526"/>
                    <a:gd name="connsiteY1" fmla="*/ 15018 h 194675"/>
                    <a:gd name="connsiteX2" fmla="*/ 56734 w 69526"/>
                    <a:gd name="connsiteY2" fmla="*/ 183273 h 194675"/>
                    <a:gd name="connsiteX3" fmla="*/ 15018 w 69526"/>
                    <a:gd name="connsiteY3" fmla="*/ 183273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3273"/>
                      </a:lnTo>
                      <a:lnTo>
                        <a:pt x="15018" y="183273"/>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Freeform: Shape 53">
                  <a:extLst>
                    <a:ext uri="{FF2B5EF4-FFF2-40B4-BE49-F238E27FC236}">
                      <a16:creationId xmlns:a16="http://schemas.microsoft.com/office/drawing/2014/main" id="{2F99554A-0FC8-43CE-8F34-2CF6471B622D}"/>
                    </a:ext>
                  </a:extLst>
                </p:cNvPr>
                <p:cNvSpPr/>
                <p:nvPr/>
              </p:nvSpPr>
              <p:spPr>
                <a:xfrm>
                  <a:off x="5852518" y="4015994"/>
                  <a:ext cx="152959" cy="194675"/>
                </a:xfrm>
                <a:custGeom>
                  <a:avLst/>
                  <a:gdLst>
                    <a:gd name="connsiteX0" fmla="*/ 77592 w 152959"/>
                    <a:gd name="connsiteY0" fmla="*/ 15018 h 194675"/>
                    <a:gd name="connsiteX1" fmla="*/ 15018 w 152959"/>
                    <a:gd name="connsiteY1" fmla="*/ 77592 h 194675"/>
                    <a:gd name="connsiteX2" fmla="*/ 15018 w 152959"/>
                    <a:gd name="connsiteY2" fmla="*/ 122089 h 194675"/>
                    <a:gd name="connsiteX3" fmla="*/ 77592 w 152959"/>
                    <a:gd name="connsiteY3" fmla="*/ 184663 h 194675"/>
                    <a:gd name="connsiteX4" fmla="*/ 140166 w 152959"/>
                    <a:gd name="connsiteY4" fmla="*/ 122089 h 194675"/>
                    <a:gd name="connsiteX5" fmla="*/ 140166 w 152959"/>
                    <a:gd name="connsiteY5" fmla="*/ 77592 h 194675"/>
                    <a:gd name="connsiteX6" fmla="*/ 77592 w 152959"/>
                    <a:gd name="connsiteY6" fmla="*/ 15018 h 194675"/>
                    <a:gd name="connsiteX7" fmla="*/ 97060 w 152959"/>
                    <a:gd name="connsiteY7" fmla="*/ 120699 h 194675"/>
                    <a:gd name="connsiteX8" fmla="*/ 76201 w 152959"/>
                    <a:gd name="connsiteY8" fmla="*/ 141557 h 194675"/>
                    <a:gd name="connsiteX9" fmla="*/ 55343 w 152959"/>
                    <a:gd name="connsiteY9" fmla="*/ 120699 h 194675"/>
                    <a:gd name="connsiteX10" fmla="*/ 55343 w 152959"/>
                    <a:gd name="connsiteY10" fmla="*/ 76202 h 194675"/>
                    <a:gd name="connsiteX11" fmla="*/ 76201 w 152959"/>
                    <a:gd name="connsiteY11" fmla="*/ 55343 h 194675"/>
                    <a:gd name="connsiteX12" fmla="*/ 97060 w 152959"/>
                    <a:gd name="connsiteY12" fmla="*/ 76202 h 194675"/>
                    <a:gd name="connsiteX13" fmla="*/ 9706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2829"/>
                        <a:pt x="15018" y="77592"/>
                      </a:cubicBezTo>
                      <a:lnTo>
                        <a:pt x="15018" y="122089"/>
                      </a:lnTo>
                      <a:cubicBezTo>
                        <a:pt x="15018" y="156853"/>
                        <a:pt x="42829" y="184663"/>
                        <a:pt x="77592" y="184663"/>
                      </a:cubicBezTo>
                      <a:cubicBezTo>
                        <a:pt x="112355" y="184663"/>
                        <a:pt x="140166" y="156853"/>
                        <a:pt x="140166" y="122089"/>
                      </a:cubicBezTo>
                      <a:lnTo>
                        <a:pt x="140166" y="77592"/>
                      </a:lnTo>
                      <a:cubicBezTo>
                        <a:pt x="138776" y="41438"/>
                        <a:pt x="112355" y="15018"/>
                        <a:pt x="77592" y="15018"/>
                      </a:cubicBezTo>
                      <a:close/>
                      <a:moveTo>
                        <a:pt x="97060" y="120699"/>
                      </a:moveTo>
                      <a:cubicBezTo>
                        <a:pt x="97060" y="131823"/>
                        <a:pt x="88716" y="141557"/>
                        <a:pt x="76201" y="141557"/>
                      </a:cubicBezTo>
                      <a:cubicBezTo>
                        <a:pt x="65077" y="141557"/>
                        <a:pt x="55343" y="133214"/>
                        <a:pt x="55343" y="120699"/>
                      </a:cubicBezTo>
                      <a:lnTo>
                        <a:pt x="55343" y="76202"/>
                      </a:lnTo>
                      <a:cubicBezTo>
                        <a:pt x="55343" y="65077"/>
                        <a:pt x="63687" y="55343"/>
                        <a:pt x="76201" y="55343"/>
                      </a:cubicBezTo>
                      <a:cubicBezTo>
                        <a:pt x="87326" y="55343"/>
                        <a:pt x="97060" y="63687"/>
                        <a:pt x="97060" y="76202"/>
                      </a:cubicBezTo>
                      <a:lnTo>
                        <a:pt x="97060"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Freeform: Shape 54">
                  <a:extLst>
                    <a:ext uri="{FF2B5EF4-FFF2-40B4-BE49-F238E27FC236}">
                      <a16:creationId xmlns:a16="http://schemas.microsoft.com/office/drawing/2014/main" id="{697826FD-B9E4-4A6D-92CB-54492822C31B}"/>
                    </a:ext>
                  </a:extLst>
                </p:cNvPr>
                <p:cNvSpPr/>
                <p:nvPr/>
              </p:nvSpPr>
              <p:spPr>
                <a:xfrm>
                  <a:off x="5774647" y="4015994"/>
                  <a:ext cx="69527" cy="194675"/>
                </a:xfrm>
                <a:custGeom>
                  <a:avLst/>
                  <a:gdLst>
                    <a:gd name="connsiteX0" fmla="*/ 15018 w 69526"/>
                    <a:gd name="connsiteY0" fmla="*/ 15018 h 194675"/>
                    <a:gd name="connsiteX1" fmla="*/ 56734 w 69526"/>
                    <a:gd name="connsiteY1" fmla="*/ 15018 h 194675"/>
                    <a:gd name="connsiteX2" fmla="*/ 56734 w 69526"/>
                    <a:gd name="connsiteY2" fmla="*/ 183273 h 194675"/>
                    <a:gd name="connsiteX3" fmla="*/ 15018 w 69526"/>
                    <a:gd name="connsiteY3" fmla="*/ 183273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3273"/>
                      </a:lnTo>
                      <a:lnTo>
                        <a:pt x="15018" y="183273"/>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39" name="Group 38">
                <a:extLst>
                  <a:ext uri="{FF2B5EF4-FFF2-40B4-BE49-F238E27FC236}">
                    <a16:creationId xmlns:a16="http://schemas.microsoft.com/office/drawing/2014/main" id="{9FA2904B-CE50-4268-981E-E0408D10D2E7}"/>
                  </a:ext>
                </a:extLst>
              </p:cNvPr>
              <p:cNvGrpSpPr/>
              <p:nvPr/>
            </p:nvGrpSpPr>
            <p:grpSpPr>
              <a:xfrm>
                <a:off x="5755506" y="3496036"/>
                <a:ext cx="700831" cy="194675"/>
                <a:chOff x="5774647" y="3596051"/>
                <a:chExt cx="700831" cy="194675"/>
              </a:xfrm>
            </p:grpSpPr>
            <p:sp>
              <p:nvSpPr>
                <p:cNvPr id="40" name="Freeform: Shape 39">
                  <a:extLst>
                    <a:ext uri="{FF2B5EF4-FFF2-40B4-BE49-F238E27FC236}">
                      <a16:creationId xmlns:a16="http://schemas.microsoft.com/office/drawing/2014/main" id="{0AAA7B1B-D8EB-4A39-AFAC-DE6B51BB363D}"/>
                    </a:ext>
                  </a:extLst>
                </p:cNvPr>
                <p:cNvSpPr/>
                <p:nvPr/>
              </p:nvSpPr>
              <p:spPr>
                <a:xfrm>
                  <a:off x="6322519" y="3596051"/>
                  <a:ext cx="152959" cy="194675"/>
                </a:xfrm>
                <a:custGeom>
                  <a:avLst/>
                  <a:gdLst>
                    <a:gd name="connsiteX0" fmla="*/ 77592 w 152959"/>
                    <a:gd name="connsiteY0" fmla="*/ 15018 h 194675"/>
                    <a:gd name="connsiteX1" fmla="*/ 15018 w 152959"/>
                    <a:gd name="connsiteY1" fmla="*/ 74811 h 194675"/>
                    <a:gd name="connsiteX2" fmla="*/ 15018 w 152959"/>
                    <a:gd name="connsiteY2" fmla="*/ 120699 h 194675"/>
                    <a:gd name="connsiteX3" fmla="*/ 77592 w 152959"/>
                    <a:gd name="connsiteY3" fmla="*/ 183273 h 194675"/>
                    <a:gd name="connsiteX4" fmla="*/ 140166 w 152959"/>
                    <a:gd name="connsiteY4" fmla="*/ 120699 h 194675"/>
                    <a:gd name="connsiteX5" fmla="*/ 140166 w 152959"/>
                    <a:gd name="connsiteY5" fmla="*/ 73420 h 194675"/>
                    <a:gd name="connsiteX6" fmla="*/ 77592 w 152959"/>
                    <a:gd name="connsiteY6" fmla="*/ 15018 h 194675"/>
                    <a:gd name="connsiteX7" fmla="*/ 98450 w 152959"/>
                    <a:gd name="connsiteY7" fmla="*/ 120699 h 194675"/>
                    <a:gd name="connsiteX8" fmla="*/ 77592 w 152959"/>
                    <a:gd name="connsiteY8" fmla="*/ 141557 h 194675"/>
                    <a:gd name="connsiteX9" fmla="*/ 56734 w 152959"/>
                    <a:gd name="connsiteY9" fmla="*/ 120699 h 194675"/>
                    <a:gd name="connsiteX10" fmla="*/ 56734 w 152959"/>
                    <a:gd name="connsiteY10" fmla="*/ 73420 h 194675"/>
                    <a:gd name="connsiteX11" fmla="*/ 77592 w 152959"/>
                    <a:gd name="connsiteY11" fmla="*/ 55343 h 194675"/>
                    <a:gd name="connsiteX12" fmla="*/ 98450 w 152959"/>
                    <a:gd name="connsiteY12" fmla="*/ 73420 h 194675"/>
                    <a:gd name="connsiteX13" fmla="*/ 9845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1438"/>
                        <a:pt x="15018" y="74811"/>
                      </a:cubicBezTo>
                      <a:lnTo>
                        <a:pt x="15018" y="120699"/>
                      </a:lnTo>
                      <a:cubicBezTo>
                        <a:pt x="15018" y="154072"/>
                        <a:pt x="42829" y="183273"/>
                        <a:pt x="77592" y="183273"/>
                      </a:cubicBezTo>
                      <a:cubicBezTo>
                        <a:pt x="109574" y="183273"/>
                        <a:pt x="140166" y="152681"/>
                        <a:pt x="140166" y="120699"/>
                      </a:cubicBezTo>
                      <a:lnTo>
                        <a:pt x="140166" y="73420"/>
                      </a:lnTo>
                      <a:cubicBezTo>
                        <a:pt x="140166" y="42829"/>
                        <a:pt x="110965" y="15018"/>
                        <a:pt x="77592" y="15018"/>
                      </a:cubicBezTo>
                      <a:close/>
                      <a:moveTo>
                        <a:pt x="98450" y="120699"/>
                      </a:moveTo>
                      <a:cubicBezTo>
                        <a:pt x="98450" y="130432"/>
                        <a:pt x="87326" y="141557"/>
                        <a:pt x="77592" y="141557"/>
                      </a:cubicBezTo>
                      <a:cubicBezTo>
                        <a:pt x="66468" y="141557"/>
                        <a:pt x="56734" y="130432"/>
                        <a:pt x="56734" y="120699"/>
                      </a:cubicBezTo>
                      <a:lnTo>
                        <a:pt x="56734" y="73420"/>
                      </a:lnTo>
                      <a:cubicBezTo>
                        <a:pt x="56734" y="65077"/>
                        <a:pt x="65077" y="55343"/>
                        <a:pt x="77592" y="55343"/>
                      </a:cubicBezTo>
                      <a:cubicBezTo>
                        <a:pt x="87326" y="55343"/>
                        <a:pt x="98450" y="65077"/>
                        <a:pt x="98450" y="73420"/>
                      </a:cubicBezTo>
                      <a:lnTo>
                        <a:pt x="98450" y="120699"/>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Freeform: Shape 40">
                  <a:extLst>
                    <a:ext uri="{FF2B5EF4-FFF2-40B4-BE49-F238E27FC236}">
                      <a16:creationId xmlns:a16="http://schemas.microsoft.com/office/drawing/2014/main" id="{1131FCF7-569C-4D7E-9AF8-9B0F9E4879C4}"/>
                    </a:ext>
                  </a:extLst>
                </p:cNvPr>
                <p:cNvSpPr/>
                <p:nvPr/>
              </p:nvSpPr>
              <p:spPr>
                <a:xfrm>
                  <a:off x="6088909" y="3596051"/>
                  <a:ext cx="139054" cy="194675"/>
                </a:xfrm>
                <a:custGeom>
                  <a:avLst/>
                  <a:gdLst>
                    <a:gd name="connsiteX0" fmla="*/ 74811 w 139053"/>
                    <a:gd name="connsiteY0" fmla="*/ 15018 h 194675"/>
                    <a:gd name="connsiteX1" fmla="*/ 15018 w 139053"/>
                    <a:gd name="connsiteY1" fmla="*/ 74811 h 194675"/>
                    <a:gd name="connsiteX2" fmla="*/ 15018 w 139053"/>
                    <a:gd name="connsiteY2" fmla="*/ 120699 h 194675"/>
                    <a:gd name="connsiteX3" fmla="*/ 74811 w 139053"/>
                    <a:gd name="connsiteY3" fmla="*/ 183273 h 194675"/>
                    <a:gd name="connsiteX4" fmla="*/ 137385 w 139053"/>
                    <a:gd name="connsiteY4" fmla="*/ 120699 h 194675"/>
                    <a:gd name="connsiteX5" fmla="*/ 137385 w 139053"/>
                    <a:gd name="connsiteY5" fmla="*/ 73420 h 194675"/>
                    <a:gd name="connsiteX6" fmla="*/ 74811 w 139053"/>
                    <a:gd name="connsiteY6" fmla="*/ 15018 h 194675"/>
                    <a:gd name="connsiteX7" fmla="*/ 94278 w 139053"/>
                    <a:gd name="connsiteY7" fmla="*/ 120699 h 194675"/>
                    <a:gd name="connsiteX8" fmla="*/ 73420 w 139053"/>
                    <a:gd name="connsiteY8" fmla="*/ 141557 h 194675"/>
                    <a:gd name="connsiteX9" fmla="*/ 55343 w 139053"/>
                    <a:gd name="connsiteY9" fmla="*/ 120699 h 194675"/>
                    <a:gd name="connsiteX10" fmla="*/ 55343 w 139053"/>
                    <a:gd name="connsiteY10" fmla="*/ 73420 h 194675"/>
                    <a:gd name="connsiteX11" fmla="*/ 73420 w 139053"/>
                    <a:gd name="connsiteY11" fmla="*/ 55343 h 194675"/>
                    <a:gd name="connsiteX12" fmla="*/ 94278 w 139053"/>
                    <a:gd name="connsiteY12" fmla="*/ 73420 h 194675"/>
                    <a:gd name="connsiteX13" fmla="*/ 94278 w 139053"/>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053" h="194675">
                      <a:moveTo>
                        <a:pt x="74811" y="15018"/>
                      </a:moveTo>
                      <a:cubicBezTo>
                        <a:pt x="42829" y="15018"/>
                        <a:pt x="15018" y="42829"/>
                        <a:pt x="15018" y="74811"/>
                      </a:cubicBezTo>
                      <a:lnTo>
                        <a:pt x="15018" y="120699"/>
                      </a:lnTo>
                      <a:cubicBezTo>
                        <a:pt x="15018" y="154072"/>
                        <a:pt x="42829" y="183273"/>
                        <a:pt x="74811" y="183273"/>
                      </a:cubicBezTo>
                      <a:cubicBezTo>
                        <a:pt x="108184" y="183273"/>
                        <a:pt x="137385" y="155462"/>
                        <a:pt x="137385" y="120699"/>
                      </a:cubicBezTo>
                      <a:lnTo>
                        <a:pt x="137385" y="73420"/>
                      </a:lnTo>
                      <a:cubicBezTo>
                        <a:pt x="135995" y="41438"/>
                        <a:pt x="108184" y="15018"/>
                        <a:pt x="74811" y="15018"/>
                      </a:cubicBezTo>
                      <a:close/>
                      <a:moveTo>
                        <a:pt x="94278" y="120699"/>
                      </a:moveTo>
                      <a:cubicBezTo>
                        <a:pt x="94278" y="130432"/>
                        <a:pt x="85935" y="141557"/>
                        <a:pt x="73420" y="141557"/>
                      </a:cubicBezTo>
                      <a:cubicBezTo>
                        <a:pt x="65077" y="141557"/>
                        <a:pt x="55343" y="130432"/>
                        <a:pt x="55343" y="120699"/>
                      </a:cubicBezTo>
                      <a:lnTo>
                        <a:pt x="55343" y="73420"/>
                      </a:lnTo>
                      <a:cubicBezTo>
                        <a:pt x="55343" y="63687"/>
                        <a:pt x="63687" y="55343"/>
                        <a:pt x="73420" y="55343"/>
                      </a:cubicBezTo>
                      <a:cubicBezTo>
                        <a:pt x="85935" y="55343"/>
                        <a:pt x="94278" y="65077"/>
                        <a:pt x="94278" y="73420"/>
                      </a:cubicBezTo>
                      <a:lnTo>
                        <a:pt x="94278"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Freeform: Shape 41">
                  <a:extLst>
                    <a:ext uri="{FF2B5EF4-FFF2-40B4-BE49-F238E27FC236}">
                      <a16:creationId xmlns:a16="http://schemas.microsoft.com/office/drawing/2014/main" id="{F8556B06-7116-43F4-AC04-C73B25A1E1CC}"/>
                    </a:ext>
                  </a:extLst>
                </p:cNvPr>
                <p:cNvSpPr/>
                <p:nvPr/>
              </p:nvSpPr>
              <p:spPr>
                <a:xfrm>
                  <a:off x="5852518" y="3596051"/>
                  <a:ext cx="152959" cy="194675"/>
                </a:xfrm>
                <a:custGeom>
                  <a:avLst/>
                  <a:gdLst>
                    <a:gd name="connsiteX0" fmla="*/ 77592 w 152959"/>
                    <a:gd name="connsiteY0" fmla="*/ 15018 h 194675"/>
                    <a:gd name="connsiteX1" fmla="*/ 15018 w 152959"/>
                    <a:gd name="connsiteY1" fmla="*/ 74811 h 194675"/>
                    <a:gd name="connsiteX2" fmla="*/ 15018 w 152959"/>
                    <a:gd name="connsiteY2" fmla="*/ 120699 h 194675"/>
                    <a:gd name="connsiteX3" fmla="*/ 77592 w 152959"/>
                    <a:gd name="connsiteY3" fmla="*/ 183273 h 194675"/>
                    <a:gd name="connsiteX4" fmla="*/ 140166 w 152959"/>
                    <a:gd name="connsiteY4" fmla="*/ 120699 h 194675"/>
                    <a:gd name="connsiteX5" fmla="*/ 140166 w 152959"/>
                    <a:gd name="connsiteY5" fmla="*/ 73420 h 194675"/>
                    <a:gd name="connsiteX6" fmla="*/ 77592 w 152959"/>
                    <a:gd name="connsiteY6" fmla="*/ 15018 h 194675"/>
                    <a:gd name="connsiteX7" fmla="*/ 97060 w 152959"/>
                    <a:gd name="connsiteY7" fmla="*/ 120699 h 194675"/>
                    <a:gd name="connsiteX8" fmla="*/ 76201 w 152959"/>
                    <a:gd name="connsiteY8" fmla="*/ 141557 h 194675"/>
                    <a:gd name="connsiteX9" fmla="*/ 55343 w 152959"/>
                    <a:gd name="connsiteY9" fmla="*/ 120699 h 194675"/>
                    <a:gd name="connsiteX10" fmla="*/ 55343 w 152959"/>
                    <a:gd name="connsiteY10" fmla="*/ 73420 h 194675"/>
                    <a:gd name="connsiteX11" fmla="*/ 76201 w 152959"/>
                    <a:gd name="connsiteY11" fmla="*/ 55343 h 194675"/>
                    <a:gd name="connsiteX12" fmla="*/ 97060 w 152959"/>
                    <a:gd name="connsiteY12" fmla="*/ 73420 h 194675"/>
                    <a:gd name="connsiteX13" fmla="*/ 97060 w 152959"/>
                    <a:gd name="connsiteY13" fmla="*/ 120699 h 19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959" h="194675">
                      <a:moveTo>
                        <a:pt x="77592" y="15018"/>
                      </a:moveTo>
                      <a:cubicBezTo>
                        <a:pt x="42829" y="15018"/>
                        <a:pt x="15018" y="41438"/>
                        <a:pt x="15018" y="74811"/>
                      </a:cubicBezTo>
                      <a:lnTo>
                        <a:pt x="15018" y="120699"/>
                      </a:lnTo>
                      <a:cubicBezTo>
                        <a:pt x="15018" y="154072"/>
                        <a:pt x="42829" y="183273"/>
                        <a:pt x="77592" y="183273"/>
                      </a:cubicBezTo>
                      <a:cubicBezTo>
                        <a:pt x="110965" y="183273"/>
                        <a:pt x="140166" y="155462"/>
                        <a:pt x="140166" y="120699"/>
                      </a:cubicBezTo>
                      <a:lnTo>
                        <a:pt x="140166" y="73420"/>
                      </a:lnTo>
                      <a:cubicBezTo>
                        <a:pt x="138776" y="41438"/>
                        <a:pt x="110965" y="15018"/>
                        <a:pt x="77592" y="15018"/>
                      </a:cubicBezTo>
                      <a:close/>
                      <a:moveTo>
                        <a:pt x="97060" y="120699"/>
                      </a:moveTo>
                      <a:cubicBezTo>
                        <a:pt x="97060" y="130432"/>
                        <a:pt x="88716" y="141557"/>
                        <a:pt x="76201" y="141557"/>
                      </a:cubicBezTo>
                      <a:cubicBezTo>
                        <a:pt x="63687" y="141557"/>
                        <a:pt x="55343" y="130432"/>
                        <a:pt x="55343" y="120699"/>
                      </a:cubicBezTo>
                      <a:lnTo>
                        <a:pt x="55343" y="73420"/>
                      </a:lnTo>
                      <a:cubicBezTo>
                        <a:pt x="55343" y="65077"/>
                        <a:pt x="63687" y="55343"/>
                        <a:pt x="76201" y="55343"/>
                      </a:cubicBezTo>
                      <a:cubicBezTo>
                        <a:pt x="88716" y="55343"/>
                        <a:pt x="97060" y="65077"/>
                        <a:pt x="97060" y="73420"/>
                      </a:cubicBezTo>
                      <a:lnTo>
                        <a:pt x="97060" y="120699"/>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Freeform: Shape 42">
                  <a:extLst>
                    <a:ext uri="{FF2B5EF4-FFF2-40B4-BE49-F238E27FC236}">
                      <a16:creationId xmlns:a16="http://schemas.microsoft.com/office/drawing/2014/main" id="{16F5B2F3-B061-4D24-B64D-BAA3D6707724}"/>
                    </a:ext>
                  </a:extLst>
                </p:cNvPr>
                <p:cNvSpPr/>
                <p:nvPr/>
              </p:nvSpPr>
              <p:spPr>
                <a:xfrm>
                  <a:off x="6246040" y="3596051"/>
                  <a:ext cx="69527" cy="194675"/>
                </a:xfrm>
                <a:custGeom>
                  <a:avLst/>
                  <a:gdLst>
                    <a:gd name="connsiteX0" fmla="*/ 15018 w 69526"/>
                    <a:gd name="connsiteY0" fmla="*/ 15018 h 194675"/>
                    <a:gd name="connsiteX1" fmla="*/ 56734 w 69526"/>
                    <a:gd name="connsiteY1" fmla="*/ 15018 h 194675"/>
                    <a:gd name="connsiteX2" fmla="*/ 56734 w 69526"/>
                    <a:gd name="connsiteY2" fmla="*/ 180492 h 194675"/>
                    <a:gd name="connsiteX3" fmla="*/ 15018 w 69526"/>
                    <a:gd name="connsiteY3" fmla="*/ 180492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0492"/>
                      </a:lnTo>
                      <a:lnTo>
                        <a:pt x="15018" y="180492"/>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Freeform: Shape 43">
                  <a:extLst>
                    <a:ext uri="{FF2B5EF4-FFF2-40B4-BE49-F238E27FC236}">
                      <a16:creationId xmlns:a16="http://schemas.microsoft.com/office/drawing/2014/main" id="{7E7A38D5-1BB6-4517-9F09-1C504D9B5E77}"/>
                    </a:ext>
                  </a:extLst>
                </p:cNvPr>
                <p:cNvSpPr/>
                <p:nvPr/>
              </p:nvSpPr>
              <p:spPr>
                <a:xfrm>
                  <a:off x="6012429" y="3596051"/>
                  <a:ext cx="69527" cy="194675"/>
                </a:xfrm>
                <a:custGeom>
                  <a:avLst/>
                  <a:gdLst>
                    <a:gd name="connsiteX0" fmla="*/ 15018 w 69526"/>
                    <a:gd name="connsiteY0" fmla="*/ 15018 h 194675"/>
                    <a:gd name="connsiteX1" fmla="*/ 56734 w 69526"/>
                    <a:gd name="connsiteY1" fmla="*/ 15018 h 194675"/>
                    <a:gd name="connsiteX2" fmla="*/ 56734 w 69526"/>
                    <a:gd name="connsiteY2" fmla="*/ 180492 h 194675"/>
                    <a:gd name="connsiteX3" fmla="*/ 15018 w 69526"/>
                    <a:gd name="connsiteY3" fmla="*/ 180492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0492"/>
                      </a:lnTo>
                      <a:lnTo>
                        <a:pt x="15018" y="180492"/>
                      </a:lnTo>
                      <a:close/>
                    </a:path>
                  </a:pathLst>
                </a:custGeom>
                <a:solidFill>
                  <a:srgbClr val="FFFFFF"/>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Freeform: Shape 46">
                  <a:extLst>
                    <a:ext uri="{FF2B5EF4-FFF2-40B4-BE49-F238E27FC236}">
                      <a16:creationId xmlns:a16="http://schemas.microsoft.com/office/drawing/2014/main" id="{4DB13049-3C55-42CE-B690-BCA9E071E2FE}"/>
                    </a:ext>
                  </a:extLst>
                </p:cNvPr>
                <p:cNvSpPr/>
                <p:nvPr/>
              </p:nvSpPr>
              <p:spPr>
                <a:xfrm>
                  <a:off x="5774647" y="3596051"/>
                  <a:ext cx="69527" cy="194675"/>
                </a:xfrm>
                <a:custGeom>
                  <a:avLst/>
                  <a:gdLst>
                    <a:gd name="connsiteX0" fmla="*/ 15018 w 69526"/>
                    <a:gd name="connsiteY0" fmla="*/ 15018 h 194675"/>
                    <a:gd name="connsiteX1" fmla="*/ 56734 w 69526"/>
                    <a:gd name="connsiteY1" fmla="*/ 15018 h 194675"/>
                    <a:gd name="connsiteX2" fmla="*/ 56734 w 69526"/>
                    <a:gd name="connsiteY2" fmla="*/ 180492 h 194675"/>
                    <a:gd name="connsiteX3" fmla="*/ 15018 w 69526"/>
                    <a:gd name="connsiteY3" fmla="*/ 180492 h 194675"/>
                  </a:gdLst>
                  <a:ahLst/>
                  <a:cxnLst>
                    <a:cxn ang="0">
                      <a:pos x="connsiteX0" y="connsiteY0"/>
                    </a:cxn>
                    <a:cxn ang="0">
                      <a:pos x="connsiteX1" y="connsiteY1"/>
                    </a:cxn>
                    <a:cxn ang="0">
                      <a:pos x="connsiteX2" y="connsiteY2"/>
                    </a:cxn>
                    <a:cxn ang="0">
                      <a:pos x="connsiteX3" y="connsiteY3"/>
                    </a:cxn>
                  </a:cxnLst>
                  <a:rect l="l" t="t" r="r" b="b"/>
                  <a:pathLst>
                    <a:path w="69526" h="194675">
                      <a:moveTo>
                        <a:pt x="15018" y="15018"/>
                      </a:moveTo>
                      <a:lnTo>
                        <a:pt x="56734" y="15018"/>
                      </a:lnTo>
                      <a:lnTo>
                        <a:pt x="56734" y="180492"/>
                      </a:lnTo>
                      <a:lnTo>
                        <a:pt x="15018" y="180492"/>
                      </a:lnTo>
                      <a:close/>
                    </a:path>
                  </a:pathLst>
                </a:custGeom>
                <a:solidFill>
                  <a:srgbClr val="C1C1C1"/>
                </a:solidFill>
                <a:ln w="13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9867969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Shape 10">
            <a:extLst>
              <a:ext uri="{FF2B5EF4-FFF2-40B4-BE49-F238E27FC236}">
                <a16:creationId xmlns:a16="http://schemas.microsoft.com/office/drawing/2014/main" id="{987D8351-0D36-40E1-AA35-DA6211D823B4}"/>
              </a:ext>
            </a:extLst>
          </p:cNvPr>
          <p:cNvSpPr/>
          <p:nvPr/>
        </p:nvSpPr>
        <p:spPr bwMode="auto">
          <a:xfrm>
            <a:off x="2117914" y="2725965"/>
            <a:ext cx="8171382" cy="4268559"/>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bg1">
              <a:lumMod val="95000"/>
              <a:alpha val="50000"/>
            </a:schemeClr>
          </a:solidFill>
          <a:ln w="15875" cap="flat" cmpd="sng" algn="ctr">
            <a:noFill/>
            <a:prstDash val="solid"/>
          </a:ln>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040" kern="0">
              <a:solidFill>
                <a:srgbClr val="0078D4"/>
              </a:solidFill>
              <a:latin typeface="Segoe UI Semilight"/>
            </a:endParaRPr>
          </a:p>
        </p:txBody>
      </p:sp>
      <p:cxnSp>
        <p:nvCxnSpPr>
          <p:cNvPr id="24" name="Straight Connector 23">
            <a:extLst>
              <a:ext uri="{FF2B5EF4-FFF2-40B4-BE49-F238E27FC236}">
                <a16:creationId xmlns:a16="http://schemas.microsoft.com/office/drawing/2014/main" id="{0AC66E98-9335-4CD5-A908-837F3A3F0896}"/>
              </a:ext>
            </a:extLst>
          </p:cNvPr>
          <p:cNvCxnSpPr>
            <a:cxnSpLocks/>
          </p:cNvCxnSpPr>
          <p:nvPr/>
        </p:nvCxnSpPr>
        <p:spPr>
          <a:xfrm>
            <a:off x="882" y="4279341"/>
            <a:ext cx="6175016" cy="2715183"/>
          </a:xfrm>
          <a:prstGeom prst="line">
            <a:avLst/>
          </a:prstGeom>
          <a:noFill/>
          <a:ln w="12700" cap="rnd" cmpd="sng" algn="ctr">
            <a:solidFill>
              <a:schemeClr val="accent5">
                <a:lumMod val="40000"/>
                <a:lumOff val="60000"/>
                <a:alpha val="50000"/>
              </a:schemeClr>
            </a:solidFill>
            <a:prstDash val="solid"/>
            <a:headEnd type="none"/>
            <a:tailEnd type="none"/>
          </a:ln>
          <a:effectLst/>
        </p:spPr>
      </p:cxnSp>
      <p:cxnSp>
        <p:nvCxnSpPr>
          <p:cNvPr id="25" name="Straight Connector 24">
            <a:extLst>
              <a:ext uri="{FF2B5EF4-FFF2-40B4-BE49-F238E27FC236}">
                <a16:creationId xmlns:a16="http://schemas.microsoft.com/office/drawing/2014/main" id="{B0740FBE-C9A3-4093-9C69-473F88641058}"/>
              </a:ext>
            </a:extLst>
          </p:cNvPr>
          <p:cNvCxnSpPr>
            <a:cxnSpLocks/>
          </p:cNvCxnSpPr>
          <p:nvPr/>
        </p:nvCxnSpPr>
        <p:spPr>
          <a:xfrm>
            <a:off x="882" y="519417"/>
            <a:ext cx="6065560" cy="6475107"/>
          </a:xfrm>
          <a:prstGeom prst="line">
            <a:avLst/>
          </a:prstGeom>
          <a:noFill/>
          <a:ln w="12700" cap="rnd" cmpd="sng" algn="ctr">
            <a:solidFill>
              <a:schemeClr val="accent5">
                <a:lumMod val="40000"/>
                <a:lumOff val="60000"/>
                <a:alpha val="50000"/>
              </a:schemeClr>
            </a:solidFill>
            <a:prstDash val="solid"/>
            <a:headEnd type="none"/>
            <a:tailEnd type="none"/>
          </a:ln>
          <a:effectLst/>
        </p:spPr>
      </p:cxnSp>
      <p:cxnSp>
        <p:nvCxnSpPr>
          <p:cNvPr id="26" name="Straight Connector 25">
            <a:extLst>
              <a:ext uri="{FF2B5EF4-FFF2-40B4-BE49-F238E27FC236}">
                <a16:creationId xmlns:a16="http://schemas.microsoft.com/office/drawing/2014/main" id="{0D7B6E58-8750-4637-887A-C5B89ED0D12C}"/>
              </a:ext>
            </a:extLst>
          </p:cNvPr>
          <p:cNvCxnSpPr>
            <a:cxnSpLocks/>
          </p:cNvCxnSpPr>
          <p:nvPr/>
        </p:nvCxnSpPr>
        <p:spPr>
          <a:xfrm flipH="1">
            <a:off x="6066442" y="4279341"/>
            <a:ext cx="6369150" cy="2715183"/>
          </a:xfrm>
          <a:prstGeom prst="line">
            <a:avLst/>
          </a:prstGeom>
          <a:noFill/>
          <a:ln w="12700" cap="rnd" cmpd="sng" algn="ctr">
            <a:solidFill>
              <a:schemeClr val="accent5">
                <a:lumMod val="40000"/>
                <a:lumOff val="60000"/>
                <a:alpha val="50000"/>
              </a:schemeClr>
            </a:solidFill>
            <a:prstDash val="solid"/>
            <a:headEnd type="none"/>
            <a:tailEnd type="none"/>
          </a:ln>
          <a:effectLst/>
        </p:spPr>
      </p:cxnSp>
      <p:cxnSp>
        <p:nvCxnSpPr>
          <p:cNvPr id="27" name="Straight Connector 26">
            <a:extLst>
              <a:ext uri="{FF2B5EF4-FFF2-40B4-BE49-F238E27FC236}">
                <a16:creationId xmlns:a16="http://schemas.microsoft.com/office/drawing/2014/main" id="{591DCAF3-058F-4733-B76C-DF34DF679754}"/>
              </a:ext>
            </a:extLst>
          </p:cNvPr>
          <p:cNvCxnSpPr>
            <a:cxnSpLocks/>
          </p:cNvCxnSpPr>
          <p:nvPr/>
        </p:nvCxnSpPr>
        <p:spPr>
          <a:xfrm flipH="1">
            <a:off x="6203609" y="-1"/>
            <a:ext cx="2899478" cy="6421011"/>
          </a:xfrm>
          <a:prstGeom prst="line">
            <a:avLst/>
          </a:prstGeom>
          <a:noFill/>
          <a:ln w="12700" cap="rnd" cmpd="sng" algn="ctr">
            <a:solidFill>
              <a:schemeClr val="accent5">
                <a:lumMod val="40000"/>
                <a:lumOff val="60000"/>
                <a:alpha val="50000"/>
              </a:schemeClr>
            </a:solidFill>
            <a:prstDash val="solid"/>
            <a:headEnd type="none"/>
            <a:tailEnd type="none"/>
          </a:ln>
          <a:effectLst/>
        </p:spPr>
      </p:cxnSp>
      <p:cxnSp>
        <p:nvCxnSpPr>
          <p:cNvPr id="28" name="Straight Connector 27">
            <a:extLst>
              <a:ext uri="{FF2B5EF4-FFF2-40B4-BE49-F238E27FC236}">
                <a16:creationId xmlns:a16="http://schemas.microsoft.com/office/drawing/2014/main" id="{95494F3E-86B3-4385-8B51-A97C148FFBAD}"/>
              </a:ext>
            </a:extLst>
          </p:cNvPr>
          <p:cNvCxnSpPr>
            <a:cxnSpLocks/>
          </p:cNvCxnSpPr>
          <p:nvPr/>
        </p:nvCxnSpPr>
        <p:spPr>
          <a:xfrm flipH="1">
            <a:off x="6208601" y="0"/>
            <a:ext cx="9636" cy="6426378"/>
          </a:xfrm>
          <a:prstGeom prst="line">
            <a:avLst/>
          </a:prstGeom>
          <a:noFill/>
          <a:ln w="12700" cap="rnd" cmpd="sng" algn="ctr">
            <a:solidFill>
              <a:schemeClr val="accent5">
                <a:lumMod val="40000"/>
                <a:lumOff val="60000"/>
                <a:alpha val="50000"/>
              </a:schemeClr>
            </a:solidFill>
            <a:prstDash val="solid"/>
            <a:headEnd type="none"/>
            <a:tailEnd type="none"/>
          </a:ln>
          <a:effectLst/>
        </p:spPr>
      </p:cxnSp>
      <p:cxnSp>
        <p:nvCxnSpPr>
          <p:cNvPr id="29" name="Straight Connector 28">
            <a:extLst>
              <a:ext uri="{FF2B5EF4-FFF2-40B4-BE49-F238E27FC236}">
                <a16:creationId xmlns:a16="http://schemas.microsoft.com/office/drawing/2014/main" id="{BB963717-C980-49A3-8C5E-5A2F578AF9C5}"/>
              </a:ext>
            </a:extLst>
          </p:cNvPr>
          <p:cNvCxnSpPr>
            <a:cxnSpLocks/>
          </p:cNvCxnSpPr>
          <p:nvPr/>
        </p:nvCxnSpPr>
        <p:spPr>
          <a:xfrm>
            <a:off x="3211234" y="-1"/>
            <a:ext cx="2952463" cy="6421011"/>
          </a:xfrm>
          <a:prstGeom prst="line">
            <a:avLst/>
          </a:prstGeom>
          <a:noFill/>
          <a:ln w="12700" cap="rnd" cmpd="sng" algn="ctr">
            <a:solidFill>
              <a:schemeClr val="accent5">
                <a:lumMod val="40000"/>
                <a:lumOff val="60000"/>
                <a:alpha val="50000"/>
              </a:schemeClr>
            </a:solidFill>
            <a:prstDash val="solid"/>
            <a:headEnd type="none"/>
            <a:tailEnd type="none"/>
          </a:ln>
          <a:effectLst/>
        </p:spPr>
      </p:cxnSp>
      <p:cxnSp>
        <p:nvCxnSpPr>
          <p:cNvPr id="30" name="Straight Connector 29">
            <a:extLst>
              <a:ext uri="{FF2B5EF4-FFF2-40B4-BE49-F238E27FC236}">
                <a16:creationId xmlns:a16="http://schemas.microsoft.com/office/drawing/2014/main" id="{BD7C9DEE-1181-42A7-821A-A2812E91E55D}"/>
              </a:ext>
            </a:extLst>
          </p:cNvPr>
          <p:cNvCxnSpPr>
            <a:cxnSpLocks/>
          </p:cNvCxnSpPr>
          <p:nvPr/>
        </p:nvCxnSpPr>
        <p:spPr>
          <a:xfrm flipH="1">
            <a:off x="6276653" y="573514"/>
            <a:ext cx="6158939" cy="6421011"/>
          </a:xfrm>
          <a:prstGeom prst="line">
            <a:avLst/>
          </a:prstGeom>
          <a:noFill/>
          <a:ln w="12700" cap="rnd" cmpd="sng" algn="ctr">
            <a:solidFill>
              <a:schemeClr val="accent5">
                <a:lumMod val="40000"/>
                <a:lumOff val="60000"/>
                <a:alpha val="50000"/>
              </a:schemeClr>
            </a:solidFill>
            <a:prstDash val="solid"/>
            <a:headEnd type="none"/>
            <a:tailEnd type="none"/>
          </a:ln>
          <a:effectLst/>
        </p:spPr>
      </p:cxnSp>
      <p:sp>
        <p:nvSpPr>
          <p:cNvPr id="31" name="Freeform: Shape 8">
            <a:extLst>
              <a:ext uri="{FF2B5EF4-FFF2-40B4-BE49-F238E27FC236}">
                <a16:creationId xmlns:a16="http://schemas.microsoft.com/office/drawing/2014/main" id="{E80FE58F-979D-428E-9FA4-39ECEAB70AA4}"/>
              </a:ext>
            </a:extLst>
          </p:cNvPr>
          <p:cNvSpPr/>
          <p:nvPr/>
        </p:nvSpPr>
        <p:spPr bwMode="auto">
          <a:xfrm>
            <a:off x="3736092" y="4379564"/>
            <a:ext cx="4935026" cy="2614961"/>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accent1"/>
          </a:solidFill>
          <a:ln w="1587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endParaRPr lang="en-US" sz="2040" kern="0" err="1">
              <a:gradFill>
                <a:gsLst>
                  <a:gs pos="0">
                    <a:srgbClr val="FFFFFF"/>
                  </a:gs>
                  <a:gs pos="100000">
                    <a:srgbClr val="FFFFFF"/>
                  </a:gs>
                </a:gsLst>
                <a:lin ang="5400000" scaled="0"/>
              </a:gradFill>
              <a:ea typeface="Segoe UI" pitchFamily="34" charset="0"/>
              <a:cs typeface="Segoe UI" pitchFamily="34" charset="0"/>
            </a:endParaRPr>
          </a:p>
        </p:txBody>
      </p:sp>
      <p:sp>
        <p:nvSpPr>
          <p:cNvPr id="32" name="Title 1">
            <a:extLst>
              <a:ext uri="{FF2B5EF4-FFF2-40B4-BE49-F238E27FC236}">
                <a16:creationId xmlns:a16="http://schemas.microsoft.com/office/drawing/2014/main" id="{FCB9231B-E9D1-4F70-8E00-7FA395A8DAFE}"/>
              </a:ext>
            </a:extLst>
          </p:cNvPr>
          <p:cNvSpPr txBox="1">
            <a:spLocks/>
          </p:cNvSpPr>
          <p:nvPr/>
        </p:nvSpPr>
        <p:spPr>
          <a:xfrm>
            <a:off x="4239405" y="4986063"/>
            <a:ext cx="3980994" cy="1979143"/>
          </a:xfrm>
          <a:prstGeom prst="rect">
            <a:avLst/>
          </a:prstGeom>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defRPr/>
            </a:pPr>
            <a:r>
              <a:rPr lang="en-US" sz="3200" spc="-102" dirty="0">
                <a:solidFill>
                  <a:schemeClr val="bg1"/>
                </a:solidFill>
                <a:latin typeface="Segoe UI Semibold" charset="0"/>
                <a:cs typeface="Segoe UI Semibold" charset="0"/>
              </a:rPr>
              <a:t>Modernization triggers</a:t>
            </a:r>
          </a:p>
        </p:txBody>
      </p:sp>
      <p:sp>
        <p:nvSpPr>
          <p:cNvPr id="33" name="Rectangle 32">
            <a:extLst>
              <a:ext uri="{FF2B5EF4-FFF2-40B4-BE49-F238E27FC236}">
                <a16:creationId xmlns:a16="http://schemas.microsoft.com/office/drawing/2014/main" id="{0F4703EA-4CE7-4CF4-9EEA-C0BFB577B126}"/>
              </a:ext>
            </a:extLst>
          </p:cNvPr>
          <p:cNvSpPr/>
          <p:nvPr/>
        </p:nvSpPr>
        <p:spPr>
          <a:xfrm>
            <a:off x="628297" y="3585661"/>
            <a:ext cx="2226736" cy="840230"/>
          </a:xfrm>
          <a:prstGeom prst="rect">
            <a:avLst/>
          </a:prstGeom>
        </p:spPr>
        <p:txBody>
          <a:bodyPr wrap="square" lIns="186521">
            <a:spAutoFit/>
          </a:bodyPr>
          <a:lstStyle/>
          <a:p>
            <a:pPr algn="ctr" defTabSz="932563">
              <a:lnSpc>
                <a:spcPct val="90000"/>
              </a:lnSpc>
              <a:spcAft>
                <a:spcPts val="816"/>
              </a:spcAft>
              <a:defRPr/>
            </a:pPr>
            <a:r>
              <a:rPr lang="en-US" sz="1800" kern="0" dirty="0">
                <a:solidFill>
                  <a:srgbClr val="000000"/>
                </a:solidFill>
                <a:latin typeface="Segoe UI Semibold"/>
                <a:ea typeface="Calibri" panose="020F0502020204030204" pitchFamily="34" charset="0"/>
              </a:rPr>
              <a:t>Deliver applications and features faster</a:t>
            </a:r>
          </a:p>
        </p:txBody>
      </p:sp>
      <p:sp>
        <p:nvSpPr>
          <p:cNvPr id="35" name="Rectangle 34">
            <a:extLst>
              <a:ext uri="{FF2B5EF4-FFF2-40B4-BE49-F238E27FC236}">
                <a16:creationId xmlns:a16="http://schemas.microsoft.com/office/drawing/2014/main" id="{F58C3DA4-B420-4CB1-B5CB-0287F66C9987}"/>
              </a:ext>
            </a:extLst>
          </p:cNvPr>
          <p:cNvSpPr/>
          <p:nvPr/>
        </p:nvSpPr>
        <p:spPr>
          <a:xfrm>
            <a:off x="2189603" y="2182733"/>
            <a:ext cx="2049802" cy="590931"/>
          </a:xfrm>
          <a:prstGeom prst="rect">
            <a:avLst/>
          </a:prstGeom>
        </p:spPr>
        <p:txBody>
          <a:bodyPr wrap="square" lIns="186521" anchor="ctr" anchorCtr="0">
            <a:spAutoFit/>
          </a:bodyPr>
          <a:lstStyle/>
          <a:p>
            <a:pPr algn="ctr" defTabSz="932563">
              <a:lnSpc>
                <a:spcPct val="90000"/>
              </a:lnSpc>
              <a:spcAft>
                <a:spcPts val="816"/>
              </a:spcAft>
              <a:defRPr/>
            </a:pPr>
            <a:r>
              <a:rPr lang="en-US" sz="1800" kern="0" dirty="0">
                <a:solidFill>
                  <a:srgbClr val="000000"/>
                </a:solidFill>
                <a:latin typeface="Segoe UI Semibold"/>
                <a:ea typeface="Calibri" panose="020F0502020204030204" pitchFamily="34" charset="0"/>
              </a:rPr>
              <a:t>Urgent</a:t>
            </a:r>
            <a:br>
              <a:rPr lang="en-US" sz="1800" kern="0" dirty="0">
                <a:solidFill>
                  <a:srgbClr val="000000"/>
                </a:solidFill>
                <a:latin typeface="Segoe UI Semibold"/>
                <a:ea typeface="Calibri" panose="020F0502020204030204" pitchFamily="34" charset="0"/>
              </a:rPr>
            </a:br>
            <a:r>
              <a:rPr lang="en-US" sz="1800" kern="0" dirty="0">
                <a:solidFill>
                  <a:srgbClr val="000000"/>
                </a:solidFill>
                <a:latin typeface="Segoe UI Semibold"/>
                <a:ea typeface="Calibri" panose="020F0502020204030204" pitchFamily="34" charset="0"/>
              </a:rPr>
              <a:t>capacity needs  </a:t>
            </a:r>
          </a:p>
        </p:txBody>
      </p:sp>
      <p:sp>
        <p:nvSpPr>
          <p:cNvPr id="37" name="Rectangle 36">
            <a:extLst>
              <a:ext uri="{FF2B5EF4-FFF2-40B4-BE49-F238E27FC236}">
                <a16:creationId xmlns:a16="http://schemas.microsoft.com/office/drawing/2014/main" id="{573EAEE1-AD5C-4E0F-AA8A-F01734CAAF2B}"/>
              </a:ext>
            </a:extLst>
          </p:cNvPr>
          <p:cNvSpPr/>
          <p:nvPr/>
        </p:nvSpPr>
        <p:spPr>
          <a:xfrm>
            <a:off x="4140425" y="1304795"/>
            <a:ext cx="1958051" cy="840230"/>
          </a:xfrm>
          <a:prstGeom prst="rect">
            <a:avLst/>
          </a:prstGeom>
        </p:spPr>
        <p:txBody>
          <a:bodyPr wrap="square" lIns="186521" anchor="ctr" anchorCtr="0">
            <a:spAutoFit/>
          </a:bodyPr>
          <a:lstStyle/>
          <a:p>
            <a:pPr algn="ctr" defTabSz="932563">
              <a:lnSpc>
                <a:spcPct val="90000"/>
              </a:lnSpc>
              <a:spcAft>
                <a:spcPts val="816"/>
              </a:spcAft>
              <a:defRPr/>
            </a:pPr>
            <a:r>
              <a:rPr lang="en-US" sz="1800" kern="0" dirty="0">
                <a:solidFill>
                  <a:srgbClr val="000000"/>
                </a:solidFill>
                <a:latin typeface="Segoe UI Semibold"/>
                <a:ea typeface="Calibri" panose="020F0502020204030204" pitchFamily="34" charset="0"/>
              </a:rPr>
              <a:t>Software or hardware refresh</a:t>
            </a:r>
            <a:endParaRPr lang="en-US" sz="1800" kern="0" dirty="0">
              <a:solidFill>
                <a:srgbClr val="000000"/>
              </a:solidFill>
            </a:endParaRPr>
          </a:p>
        </p:txBody>
      </p:sp>
      <p:sp>
        <p:nvSpPr>
          <p:cNvPr id="39" name="Rectangle 38">
            <a:extLst>
              <a:ext uri="{FF2B5EF4-FFF2-40B4-BE49-F238E27FC236}">
                <a16:creationId xmlns:a16="http://schemas.microsoft.com/office/drawing/2014/main" id="{11BE943B-B117-4298-83C2-2395F987E897}"/>
              </a:ext>
            </a:extLst>
          </p:cNvPr>
          <p:cNvSpPr/>
          <p:nvPr/>
        </p:nvSpPr>
        <p:spPr>
          <a:xfrm>
            <a:off x="6232535" y="1304795"/>
            <a:ext cx="1882737" cy="840230"/>
          </a:xfrm>
          <a:prstGeom prst="rect">
            <a:avLst/>
          </a:prstGeom>
        </p:spPr>
        <p:txBody>
          <a:bodyPr wrap="square" lIns="186521" anchor="ctr" anchorCtr="0">
            <a:spAutoFit/>
          </a:bodyPr>
          <a:lstStyle/>
          <a:p>
            <a:pPr algn="ctr" defTabSz="932563">
              <a:lnSpc>
                <a:spcPct val="90000"/>
              </a:lnSpc>
              <a:defRPr/>
            </a:pPr>
            <a:r>
              <a:rPr lang="en-US" sz="1800" kern="0" dirty="0">
                <a:solidFill>
                  <a:srgbClr val="000000"/>
                </a:solidFill>
                <a:latin typeface="Segoe UI Semibold"/>
              </a:rPr>
              <a:t>Address</a:t>
            </a:r>
            <a:br>
              <a:rPr lang="en-US" sz="1800" kern="0" dirty="0">
                <a:solidFill>
                  <a:srgbClr val="000000"/>
                </a:solidFill>
                <a:latin typeface="Segoe UI Semibold"/>
              </a:rPr>
            </a:br>
            <a:r>
              <a:rPr lang="en-US" sz="1800" kern="0" dirty="0">
                <a:solidFill>
                  <a:srgbClr val="000000"/>
                </a:solidFill>
                <a:latin typeface="Segoe UI Semibold"/>
              </a:rPr>
              <a:t>security</a:t>
            </a:r>
          </a:p>
          <a:p>
            <a:pPr algn="ctr" defTabSz="932563">
              <a:lnSpc>
                <a:spcPct val="90000"/>
              </a:lnSpc>
              <a:defRPr/>
            </a:pPr>
            <a:r>
              <a:rPr lang="en-US" sz="1800" kern="0" dirty="0">
                <a:solidFill>
                  <a:srgbClr val="000000"/>
                </a:solidFill>
                <a:latin typeface="Segoe UI Semibold"/>
              </a:rPr>
              <a:t>threats</a:t>
            </a:r>
          </a:p>
        </p:txBody>
      </p:sp>
      <p:sp>
        <p:nvSpPr>
          <p:cNvPr id="41" name="Rectangle 40">
            <a:extLst>
              <a:ext uri="{FF2B5EF4-FFF2-40B4-BE49-F238E27FC236}">
                <a16:creationId xmlns:a16="http://schemas.microsoft.com/office/drawing/2014/main" id="{360B5217-CE52-4DC4-9A4D-8ADFCC2A6BAC}"/>
              </a:ext>
            </a:extLst>
          </p:cNvPr>
          <p:cNvSpPr/>
          <p:nvPr/>
        </p:nvSpPr>
        <p:spPr>
          <a:xfrm>
            <a:off x="7907002" y="2432576"/>
            <a:ext cx="2348371" cy="341632"/>
          </a:xfrm>
          <a:prstGeom prst="rect">
            <a:avLst/>
          </a:prstGeom>
        </p:spPr>
        <p:txBody>
          <a:bodyPr wrap="square" lIns="186521" anchor="ctr" anchorCtr="0">
            <a:spAutoFit/>
          </a:bodyPr>
          <a:lstStyle/>
          <a:p>
            <a:pPr algn="ctr" defTabSz="932563">
              <a:lnSpc>
                <a:spcPct val="90000"/>
              </a:lnSpc>
              <a:defRPr/>
            </a:pPr>
            <a:r>
              <a:rPr lang="en-US" sz="1800" kern="0" dirty="0">
                <a:solidFill>
                  <a:srgbClr val="000000"/>
                </a:solidFill>
                <a:latin typeface="Segoe UI Semibold"/>
              </a:rPr>
              <a:t>Compliance </a:t>
            </a:r>
          </a:p>
        </p:txBody>
      </p:sp>
      <p:sp>
        <p:nvSpPr>
          <p:cNvPr id="43" name="Rectangle 42">
            <a:extLst>
              <a:ext uri="{FF2B5EF4-FFF2-40B4-BE49-F238E27FC236}">
                <a16:creationId xmlns:a16="http://schemas.microsoft.com/office/drawing/2014/main" id="{EFD716C4-55A1-4061-AED3-073E525662AF}"/>
              </a:ext>
            </a:extLst>
          </p:cNvPr>
          <p:cNvSpPr/>
          <p:nvPr/>
        </p:nvSpPr>
        <p:spPr>
          <a:xfrm>
            <a:off x="9524886" y="3729649"/>
            <a:ext cx="2551141" cy="590931"/>
          </a:xfrm>
          <a:prstGeom prst="rect">
            <a:avLst/>
          </a:prstGeom>
        </p:spPr>
        <p:txBody>
          <a:bodyPr wrap="square" lIns="186521">
            <a:spAutoFit/>
          </a:bodyPr>
          <a:lstStyle/>
          <a:p>
            <a:pPr algn="ctr" defTabSz="932563">
              <a:lnSpc>
                <a:spcPct val="90000"/>
              </a:lnSpc>
              <a:spcAft>
                <a:spcPts val="816"/>
              </a:spcAft>
              <a:defRPr/>
            </a:pPr>
            <a:r>
              <a:rPr lang="en-US" sz="1800" kern="0" dirty="0">
                <a:solidFill>
                  <a:srgbClr val="000000"/>
                </a:solidFill>
                <a:latin typeface="Segoe UI Semibold"/>
              </a:rPr>
              <a:t>Enable new business opportunities</a:t>
            </a:r>
          </a:p>
        </p:txBody>
      </p:sp>
      <p:sp>
        <p:nvSpPr>
          <p:cNvPr id="45" name="Rectangle 44">
            <a:extLst>
              <a:ext uri="{FF2B5EF4-FFF2-40B4-BE49-F238E27FC236}">
                <a16:creationId xmlns:a16="http://schemas.microsoft.com/office/drawing/2014/main" id="{820EE216-5087-4693-8886-8372B312445A}"/>
              </a:ext>
            </a:extLst>
          </p:cNvPr>
          <p:cNvSpPr/>
          <p:nvPr/>
        </p:nvSpPr>
        <p:spPr>
          <a:xfrm>
            <a:off x="10441968" y="5645719"/>
            <a:ext cx="1760350" cy="590931"/>
          </a:xfrm>
          <a:prstGeom prst="rect">
            <a:avLst/>
          </a:prstGeom>
        </p:spPr>
        <p:txBody>
          <a:bodyPr wrap="square" lIns="186521">
            <a:spAutoFit/>
          </a:bodyPr>
          <a:lstStyle/>
          <a:p>
            <a:pPr algn="ctr" defTabSz="932563">
              <a:lnSpc>
                <a:spcPct val="90000"/>
              </a:lnSpc>
              <a:spcAft>
                <a:spcPts val="816"/>
              </a:spcAft>
              <a:defRPr/>
            </a:pPr>
            <a:r>
              <a:rPr lang="en-US" sz="1800" kern="0" dirty="0">
                <a:solidFill>
                  <a:srgbClr val="000000"/>
                </a:solidFill>
                <a:latin typeface="Segoe UI Semibold"/>
              </a:rPr>
              <a:t>Software end</a:t>
            </a:r>
            <a:br>
              <a:rPr lang="en-US" sz="1800" kern="0" dirty="0">
                <a:solidFill>
                  <a:srgbClr val="000000"/>
                </a:solidFill>
                <a:latin typeface="Segoe UI Semibold"/>
              </a:rPr>
            </a:br>
            <a:r>
              <a:rPr lang="en-US" sz="1800" kern="0" dirty="0">
                <a:solidFill>
                  <a:srgbClr val="000000"/>
                </a:solidFill>
                <a:latin typeface="Segoe UI Semibold"/>
              </a:rPr>
              <a:t>of support</a:t>
            </a:r>
            <a:endParaRPr lang="en-US" sz="1800" kern="0" dirty="0">
              <a:solidFill>
                <a:srgbClr val="000000"/>
              </a:solidFill>
            </a:endParaRPr>
          </a:p>
        </p:txBody>
      </p:sp>
      <p:sp>
        <p:nvSpPr>
          <p:cNvPr id="47" name="Rectangle 46">
            <a:extLst>
              <a:ext uri="{FF2B5EF4-FFF2-40B4-BE49-F238E27FC236}">
                <a16:creationId xmlns:a16="http://schemas.microsoft.com/office/drawing/2014/main" id="{0EAF6C84-FCB6-422F-A918-7577A6E40660}"/>
              </a:ext>
            </a:extLst>
          </p:cNvPr>
          <p:cNvSpPr/>
          <p:nvPr/>
        </p:nvSpPr>
        <p:spPr>
          <a:xfrm>
            <a:off x="-35261" y="5645719"/>
            <a:ext cx="2139813" cy="590931"/>
          </a:xfrm>
          <a:prstGeom prst="rect">
            <a:avLst/>
          </a:prstGeom>
        </p:spPr>
        <p:txBody>
          <a:bodyPr wrap="square" lIns="186521">
            <a:spAutoFit/>
          </a:bodyPr>
          <a:lstStyle/>
          <a:p>
            <a:pPr algn="ctr" defTabSz="932563">
              <a:lnSpc>
                <a:spcPct val="90000"/>
              </a:lnSpc>
              <a:spcAft>
                <a:spcPts val="816"/>
              </a:spcAft>
              <a:defRPr/>
            </a:pPr>
            <a:r>
              <a:rPr lang="en-US" sz="1800" kern="0" dirty="0">
                <a:solidFill>
                  <a:srgbClr val="000000"/>
                </a:solidFill>
                <a:latin typeface="Segoe UI Semibold"/>
                <a:ea typeface="Calibri" panose="020F0502020204030204" pitchFamily="34" charset="0"/>
              </a:rPr>
              <a:t>Datacenter </a:t>
            </a:r>
            <a:r>
              <a:rPr lang="en-US" sz="1800" kern="0" spc="-20" dirty="0">
                <a:solidFill>
                  <a:srgbClr val="000000"/>
                </a:solidFill>
                <a:latin typeface="Segoe UI Semibold"/>
                <a:ea typeface="Calibri" panose="020F0502020204030204" pitchFamily="34" charset="0"/>
              </a:rPr>
              <a:t>contracts expiring</a:t>
            </a:r>
          </a:p>
        </p:txBody>
      </p:sp>
      <p:pic>
        <p:nvPicPr>
          <p:cNvPr id="34" name="Graphic 33">
            <a:extLst>
              <a:ext uri="{FF2B5EF4-FFF2-40B4-BE49-F238E27FC236}">
                <a16:creationId xmlns:a16="http://schemas.microsoft.com/office/drawing/2014/main" id="{491BCBC1-5869-47A8-AA47-3CDC4DCE20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4675" y="3851793"/>
            <a:ext cx="560756" cy="560756"/>
          </a:xfrm>
          <a:prstGeom prst="rect">
            <a:avLst/>
          </a:prstGeom>
        </p:spPr>
      </p:pic>
      <p:pic>
        <p:nvPicPr>
          <p:cNvPr id="38" name="Graphic 37">
            <a:extLst>
              <a:ext uri="{FF2B5EF4-FFF2-40B4-BE49-F238E27FC236}">
                <a16:creationId xmlns:a16="http://schemas.microsoft.com/office/drawing/2014/main" id="{7FE35D67-6474-4B64-A6EE-4A200BED2A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74419" y="4791094"/>
            <a:ext cx="560756" cy="560756"/>
          </a:xfrm>
          <a:prstGeom prst="rect">
            <a:avLst/>
          </a:prstGeom>
        </p:spPr>
      </p:pic>
      <p:pic>
        <p:nvPicPr>
          <p:cNvPr id="40" name="Graphic 39">
            <a:extLst>
              <a:ext uri="{FF2B5EF4-FFF2-40B4-BE49-F238E27FC236}">
                <a16:creationId xmlns:a16="http://schemas.microsoft.com/office/drawing/2014/main" id="{1C163846-2760-4224-9724-BE4C9F8616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5435" y="5975634"/>
            <a:ext cx="560756" cy="560756"/>
          </a:xfrm>
          <a:prstGeom prst="rect">
            <a:avLst/>
          </a:prstGeom>
        </p:spPr>
      </p:pic>
      <p:pic>
        <p:nvPicPr>
          <p:cNvPr id="42" name="Graphic 41">
            <a:extLst>
              <a:ext uri="{FF2B5EF4-FFF2-40B4-BE49-F238E27FC236}">
                <a16:creationId xmlns:a16="http://schemas.microsoft.com/office/drawing/2014/main" id="{2181890E-44E2-4749-9740-71953B5F4A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38090" y="3305283"/>
            <a:ext cx="560756" cy="560756"/>
          </a:xfrm>
          <a:prstGeom prst="rect">
            <a:avLst/>
          </a:prstGeom>
        </p:spPr>
      </p:pic>
      <p:pic>
        <p:nvPicPr>
          <p:cNvPr id="44" name="Graphic 43">
            <a:extLst>
              <a:ext uri="{FF2B5EF4-FFF2-40B4-BE49-F238E27FC236}">
                <a16:creationId xmlns:a16="http://schemas.microsoft.com/office/drawing/2014/main" id="{BABECADD-1CF0-414F-A2D8-B5BA4C0771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6036" y="3789490"/>
            <a:ext cx="560756" cy="560756"/>
          </a:xfrm>
          <a:prstGeom prst="rect">
            <a:avLst/>
          </a:prstGeom>
        </p:spPr>
      </p:pic>
      <p:pic>
        <p:nvPicPr>
          <p:cNvPr id="46" name="Graphic 45">
            <a:extLst>
              <a:ext uri="{FF2B5EF4-FFF2-40B4-BE49-F238E27FC236}">
                <a16:creationId xmlns:a16="http://schemas.microsoft.com/office/drawing/2014/main" id="{E01CFAC1-34CD-47ED-A30A-6D2EB47CB13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8747" y="6071683"/>
            <a:ext cx="560756" cy="560756"/>
          </a:xfrm>
          <a:prstGeom prst="rect">
            <a:avLst/>
          </a:prstGeom>
        </p:spPr>
      </p:pic>
      <p:pic>
        <p:nvPicPr>
          <p:cNvPr id="48" name="Graphic 47">
            <a:extLst>
              <a:ext uri="{FF2B5EF4-FFF2-40B4-BE49-F238E27FC236}">
                <a16:creationId xmlns:a16="http://schemas.microsoft.com/office/drawing/2014/main" id="{B0770154-5807-4058-9396-A4B25BDB939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04421" y="3305283"/>
            <a:ext cx="560756" cy="560756"/>
          </a:xfrm>
          <a:prstGeom prst="rect">
            <a:avLst/>
          </a:prstGeom>
        </p:spPr>
      </p:pic>
      <p:pic>
        <p:nvPicPr>
          <p:cNvPr id="49" name="Graphic 48">
            <a:extLst>
              <a:ext uri="{FF2B5EF4-FFF2-40B4-BE49-F238E27FC236}">
                <a16:creationId xmlns:a16="http://schemas.microsoft.com/office/drawing/2014/main" id="{DB269A60-CB32-402A-B45F-07161ACCFA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771873" y="4765694"/>
            <a:ext cx="560756" cy="560756"/>
          </a:xfrm>
          <a:prstGeom prst="rect">
            <a:avLst/>
          </a:prstGeom>
        </p:spPr>
      </p:pic>
    </p:spTree>
    <p:extLst>
      <p:ext uri="{BB962C8B-B14F-4D97-AF65-F5344CB8AC3E}">
        <p14:creationId xmlns:p14="http://schemas.microsoft.com/office/powerpoint/2010/main" val="24201454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020F3BC5-D30D-4EA5-96AE-C0B244F49576}"/>
              </a:ext>
            </a:extLst>
          </p:cNvPr>
          <p:cNvSpPr>
            <a:spLocks noGrp="1"/>
          </p:cNvSpPr>
          <p:nvPr>
            <p:ph type="title"/>
          </p:nvPr>
        </p:nvSpPr>
        <p:spPr/>
        <p:txBody>
          <a:bodyPr/>
          <a:lstStyle/>
          <a:p>
            <a:r>
              <a:rPr lang="en-US" dirty="0"/>
              <a:t>Application layers</a:t>
            </a:r>
            <a:endParaRPr lang="en-GB" dirty="0"/>
          </a:p>
        </p:txBody>
      </p:sp>
      <p:pic>
        <p:nvPicPr>
          <p:cNvPr id="8" name="Graphic 7">
            <a:extLst>
              <a:ext uri="{FF2B5EF4-FFF2-40B4-BE49-F238E27FC236}">
                <a16:creationId xmlns:a16="http://schemas.microsoft.com/office/drawing/2014/main" id="{3916853E-BE4D-41FB-B794-4ABF2E2C8E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5" y="3450141"/>
            <a:ext cx="605987" cy="605987"/>
          </a:xfrm>
          <a:prstGeom prst="rect">
            <a:avLst/>
          </a:prstGeom>
        </p:spPr>
      </p:pic>
      <p:pic>
        <p:nvPicPr>
          <p:cNvPr id="9" name="Graphic 8">
            <a:extLst>
              <a:ext uri="{FF2B5EF4-FFF2-40B4-BE49-F238E27FC236}">
                <a16:creationId xmlns:a16="http://schemas.microsoft.com/office/drawing/2014/main" id="{988B6136-BC3F-4BCA-B4F8-36101CBE45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826" y="1910984"/>
            <a:ext cx="605986" cy="605986"/>
          </a:xfrm>
          <a:prstGeom prst="rect">
            <a:avLst/>
          </a:prstGeom>
        </p:spPr>
      </p:pic>
      <p:pic>
        <p:nvPicPr>
          <p:cNvPr id="10" name="Graphic 9">
            <a:extLst>
              <a:ext uri="{FF2B5EF4-FFF2-40B4-BE49-F238E27FC236}">
                <a16:creationId xmlns:a16="http://schemas.microsoft.com/office/drawing/2014/main" id="{9282379D-1A71-42DD-B4BF-E83ADCFB46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976" y="4934935"/>
            <a:ext cx="605986" cy="605986"/>
          </a:xfrm>
          <a:prstGeom prst="rect">
            <a:avLst/>
          </a:prstGeom>
        </p:spPr>
      </p:pic>
      <p:sp>
        <p:nvSpPr>
          <p:cNvPr id="14" name="Text Placeholder 3">
            <a:extLst>
              <a:ext uri="{FF2B5EF4-FFF2-40B4-BE49-F238E27FC236}">
                <a16:creationId xmlns:a16="http://schemas.microsoft.com/office/drawing/2014/main" id="{03644699-63D9-4400-87D4-11BB9A18286D}"/>
              </a:ext>
            </a:extLst>
          </p:cNvPr>
          <p:cNvSpPr txBox="1">
            <a:spLocks/>
          </p:cNvSpPr>
          <p:nvPr/>
        </p:nvSpPr>
        <p:spPr>
          <a:xfrm>
            <a:off x="1254125" y="1987002"/>
            <a:ext cx="5667374" cy="3420569"/>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latin typeface="+mj-lt"/>
              </a:rPr>
              <a:t>Code</a:t>
            </a:r>
          </a:p>
          <a:p>
            <a:endParaRPr lang="en-GB" sz="2800" dirty="0">
              <a:latin typeface="+mj-lt"/>
            </a:endParaRPr>
          </a:p>
          <a:p>
            <a:endParaRPr lang="en-GB" sz="2800" dirty="0">
              <a:latin typeface="+mj-lt"/>
            </a:endParaRPr>
          </a:p>
          <a:p>
            <a:endParaRPr lang="en-GB" sz="2800" dirty="0">
              <a:latin typeface="+mj-lt"/>
            </a:endParaRPr>
          </a:p>
          <a:p>
            <a:r>
              <a:rPr lang="en-US" sz="2800" kern="0" dirty="0">
                <a:latin typeface="+mj-lt"/>
                <a:cs typeface="Segoe UI Semilight" panose="020B0402040204020203" pitchFamily="34" charset="0"/>
              </a:rPr>
              <a:t>Data + Intelligence</a:t>
            </a:r>
            <a:endParaRPr lang="en-GB" sz="2800" dirty="0">
              <a:latin typeface="+mj-lt"/>
            </a:endParaRPr>
          </a:p>
          <a:p>
            <a:endParaRPr lang="en-GB" sz="2800" dirty="0">
              <a:latin typeface="+mj-lt"/>
            </a:endParaRPr>
          </a:p>
          <a:p>
            <a:endParaRPr lang="en-GB" sz="2800" dirty="0">
              <a:latin typeface="+mj-lt"/>
            </a:endParaRPr>
          </a:p>
          <a:p>
            <a:endParaRPr lang="en-GB" sz="2800" dirty="0">
              <a:latin typeface="+mj-lt"/>
            </a:endParaRPr>
          </a:p>
          <a:p>
            <a:r>
              <a:rPr lang="en-US" sz="2800" dirty="0">
                <a:latin typeface="+mj-lt"/>
              </a:rPr>
              <a:t>Infrastructure</a:t>
            </a:r>
            <a:endParaRPr lang="en-GB" sz="2800" dirty="0">
              <a:latin typeface="+mj-lt"/>
            </a:endParaRPr>
          </a:p>
        </p:txBody>
      </p:sp>
    </p:spTree>
    <p:extLst>
      <p:ext uri="{BB962C8B-B14F-4D97-AF65-F5344CB8AC3E}">
        <p14:creationId xmlns:p14="http://schemas.microsoft.com/office/powerpoint/2010/main" val="565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09D5-A890-4B08-980F-1B96EFB28537}"/>
              </a:ext>
            </a:extLst>
          </p:cNvPr>
          <p:cNvSpPr>
            <a:spLocks noGrp="1"/>
          </p:cNvSpPr>
          <p:nvPr>
            <p:ph type="title"/>
          </p:nvPr>
        </p:nvSpPr>
        <p:spPr/>
        <p:txBody>
          <a:bodyPr>
            <a:normAutofit/>
          </a:bodyPr>
          <a:lstStyle/>
          <a:p>
            <a:r>
              <a:rPr lang="en-US" dirty="0"/>
              <a:t>Challenges</a:t>
            </a:r>
          </a:p>
        </p:txBody>
      </p:sp>
      <p:sp>
        <p:nvSpPr>
          <p:cNvPr id="4" name="Text Placeholder 3">
            <a:extLst>
              <a:ext uri="{FF2B5EF4-FFF2-40B4-BE49-F238E27FC236}">
                <a16:creationId xmlns:a16="http://schemas.microsoft.com/office/drawing/2014/main" id="{A148BBEF-C0F9-43CD-8970-B78E948050D7}"/>
              </a:ext>
            </a:extLst>
          </p:cNvPr>
          <p:cNvSpPr>
            <a:spLocks noGrp="1"/>
          </p:cNvSpPr>
          <p:nvPr>
            <p:ph type="body" sz="quarter" idx="10"/>
          </p:nvPr>
        </p:nvSpPr>
        <p:spPr>
          <a:xfrm>
            <a:off x="434975" y="1132569"/>
            <a:ext cx="11567160" cy="359686"/>
          </a:xfrm>
        </p:spPr>
        <p:txBody>
          <a:bodyPr/>
          <a:lstStyle/>
          <a:p>
            <a:r>
              <a:rPr lang="en-US" dirty="0"/>
              <a:t>Keeping up with the speed of business</a:t>
            </a:r>
          </a:p>
        </p:txBody>
      </p:sp>
      <p:sp>
        <p:nvSpPr>
          <p:cNvPr id="21" name="TextBox 20">
            <a:extLst>
              <a:ext uri="{FF2B5EF4-FFF2-40B4-BE49-F238E27FC236}">
                <a16:creationId xmlns:a16="http://schemas.microsoft.com/office/drawing/2014/main" id="{76578250-8AA9-4C38-B627-BE26D2092550}"/>
              </a:ext>
            </a:extLst>
          </p:cNvPr>
          <p:cNvSpPr txBox="1"/>
          <p:nvPr/>
        </p:nvSpPr>
        <p:spPr>
          <a:xfrm>
            <a:off x="1288083" y="1794389"/>
            <a:ext cx="920103" cy="550647"/>
          </a:xfrm>
          <a:prstGeom prst="rect">
            <a:avLst/>
          </a:prstGeom>
          <a:noFill/>
        </p:spPr>
        <p:txBody>
          <a:bodyPr wrap="non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Code</a:t>
            </a:r>
          </a:p>
        </p:txBody>
      </p:sp>
      <p:sp>
        <p:nvSpPr>
          <p:cNvPr id="22" name="Rectangle 21">
            <a:extLst>
              <a:ext uri="{FF2B5EF4-FFF2-40B4-BE49-F238E27FC236}">
                <a16:creationId xmlns:a16="http://schemas.microsoft.com/office/drawing/2014/main" id="{8046D8C3-8A04-4BA8-AD79-FE23101493C2}"/>
              </a:ext>
            </a:extLst>
          </p:cNvPr>
          <p:cNvSpPr/>
          <p:nvPr/>
        </p:nvSpPr>
        <p:spPr bwMode="auto">
          <a:xfrm>
            <a:off x="780307" y="2404188"/>
            <a:ext cx="2980875" cy="10323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200" kern="0" dirty="0">
                <a:solidFill>
                  <a:srgbClr val="000000"/>
                </a:solidFill>
              </a:rPr>
              <a:t>More resilient and scalable applications</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Adding new features and functionality without taking applications down</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Future-proof applications</a:t>
            </a:r>
            <a:endParaRPr lang="en-US" sz="1200" kern="0" spc="-20" dirty="0">
              <a:solidFill>
                <a:srgbClr val="000000"/>
              </a:solidFill>
            </a:endParaRPr>
          </a:p>
        </p:txBody>
      </p:sp>
      <p:sp>
        <p:nvSpPr>
          <p:cNvPr id="25" name="TextBox 24">
            <a:extLst>
              <a:ext uri="{FF2B5EF4-FFF2-40B4-BE49-F238E27FC236}">
                <a16:creationId xmlns:a16="http://schemas.microsoft.com/office/drawing/2014/main" id="{4334261C-BDFA-4E47-B336-38428647987F}"/>
              </a:ext>
            </a:extLst>
          </p:cNvPr>
          <p:cNvSpPr txBox="1"/>
          <p:nvPr/>
        </p:nvSpPr>
        <p:spPr>
          <a:xfrm>
            <a:off x="1288080" y="3923325"/>
            <a:ext cx="1801755" cy="550647"/>
          </a:xfrm>
          <a:prstGeom prst="rect">
            <a:avLst/>
          </a:prstGeom>
          <a:noFill/>
        </p:spPr>
        <p:txBody>
          <a:bodyPr wrap="non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Infrastructure</a:t>
            </a:r>
          </a:p>
        </p:txBody>
      </p:sp>
      <p:sp>
        <p:nvSpPr>
          <p:cNvPr id="26" name="Rectangle 25">
            <a:extLst>
              <a:ext uri="{FF2B5EF4-FFF2-40B4-BE49-F238E27FC236}">
                <a16:creationId xmlns:a16="http://schemas.microsoft.com/office/drawing/2014/main" id="{F7ACECEC-5642-4EB7-A4E6-5EE5ACF62BD1}"/>
              </a:ext>
            </a:extLst>
          </p:cNvPr>
          <p:cNvSpPr/>
          <p:nvPr/>
        </p:nvSpPr>
        <p:spPr bwMode="auto">
          <a:xfrm>
            <a:off x="780307" y="4588595"/>
            <a:ext cx="2879432" cy="16293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200" kern="0" dirty="0">
                <a:solidFill>
                  <a:srgbClr val="000000"/>
                </a:solidFill>
              </a:rPr>
              <a:t>Heterogeneous workloads</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Hybrid deployments</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Security and management</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Continuous monitoring</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Cost management</a:t>
            </a:r>
          </a:p>
        </p:txBody>
      </p:sp>
      <p:pic>
        <p:nvPicPr>
          <p:cNvPr id="27" name="Graphic 26">
            <a:extLst>
              <a:ext uri="{FF2B5EF4-FFF2-40B4-BE49-F238E27FC236}">
                <a16:creationId xmlns:a16="http://schemas.microsoft.com/office/drawing/2014/main" id="{45F73F93-3CAD-4C70-9763-1520FC0596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307" y="3891992"/>
            <a:ext cx="546853" cy="546853"/>
          </a:xfrm>
          <a:prstGeom prst="rect">
            <a:avLst/>
          </a:prstGeom>
        </p:spPr>
      </p:pic>
      <p:grpSp>
        <p:nvGrpSpPr>
          <p:cNvPr id="8" name="Group 7">
            <a:extLst>
              <a:ext uri="{FF2B5EF4-FFF2-40B4-BE49-F238E27FC236}">
                <a16:creationId xmlns:a16="http://schemas.microsoft.com/office/drawing/2014/main" id="{1073B282-7FBE-4575-B930-E98FFC8B4D8B}"/>
              </a:ext>
            </a:extLst>
          </p:cNvPr>
          <p:cNvGrpSpPr/>
          <p:nvPr/>
        </p:nvGrpSpPr>
        <p:grpSpPr>
          <a:xfrm>
            <a:off x="4391480" y="2744484"/>
            <a:ext cx="3264112" cy="2682597"/>
            <a:chOff x="4391480" y="2744484"/>
            <a:chExt cx="3264112" cy="2682597"/>
          </a:xfrm>
        </p:grpSpPr>
        <p:sp>
          <p:nvSpPr>
            <p:cNvPr id="33" name="TextBox 32">
              <a:extLst>
                <a:ext uri="{FF2B5EF4-FFF2-40B4-BE49-F238E27FC236}">
                  <a16:creationId xmlns:a16="http://schemas.microsoft.com/office/drawing/2014/main" id="{6DED78AF-FB38-4070-84D0-296E20A1316B}"/>
                </a:ext>
              </a:extLst>
            </p:cNvPr>
            <p:cNvSpPr txBox="1"/>
            <p:nvPr/>
          </p:nvSpPr>
          <p:spPr>
            <a:xfrm>
              <a:off x="4888971" y="2748544"/>
              <a:ext cx="865601" cy="550647"/>
            </a:xfrm>
            <a:prstGeom prst="rect">
              <a:avLst/>
            </a:prstGeom>
            <a:noFill/>
          </p:spPr>
          <p:txBody>
            <a:bodyPr wrap="non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Data</a:t>
              </a:r>
            </a:p>
          </p:txBody>
        </p:sp>
        <p:sp>
          <p:nvSpPr>
            <p:cNvPr id="36" name="Rectangle 35">
              <a:extLst>
                <a:ext uri="{FF2B5EF4-FFF2-40B4-BE49-F238E27FC236}">
                  <a16:creationId xmlns:a16="http://schemas.microsoft.com/office/drawing/2014/main" id="{BF72539E-8536-43F7-9CA7-CB43FE29E2F0}"/>
                </a:ext>
              </a:extLst>
            </p:cNvPr>
            <p:cNvSpPr/>
            <p:nvPr/>
          </p:nvSpPr>
          <p:spPr bwMode="auto">
            <a:xfrm>
              <a:off x="4391480" y="3395528"/>
              <a:ext cx="3264112" cy="2031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200" kern="0" dirty="0">
                  <a:solidFill>
                    <a:srgbClr val="000000"/>
                  </a:solidFill>
                  <a:cs typeface="Segoe UI"/>
                </a:rPr>
                <a:t>Data growth and data silos</a:t>
              </a:r>
            </a:p>
            <a:p>
              <a:pPr defTabSz="913874">
                <a:buSzPct val="90000"/>
                <a:defRPr/>
              </a:pPr>
              <a:endParaRPr lang="en-US" sz="1200" dirty="0">
                <a:solidFill>
                  <a:srgbClr val="000000"/>
                </a:solidFill>
                <a:cs typeface="Segoe UI"/>
              </a:endParaRPr>
            </a:p>
            <a:p>
              <a:pPr defTabSz="913874">
                <a:buSzPct val="90000"/>
                <a:defRPr/>
              </a:pPr>
              <a:r>
                <a:rPr lang="en-US" sz="1200" kern="0" dirty="0">
                  <a:solidFill>
                    <a:srgbClr val="000000"/>
                  </a:solidFill>
                  <a:cs typeface="Segoe UI"/>
                </a:rPr>
                <a:t>Incongruent data types</a:t>
              </a:r>
            </a:p>
            <a:p>
              <a:pPr defTabSz="913874">
                <a:buSzPct val="90000"/>
                <a:defRPr/>
              </a:pPr>
              <a:endParaRPr lang="en-US" sz="1200" kern="0" dirty="0">
                <a:solidFill>
                  <a:srgbClr val="000000"/>
                </a:solidFill>
                <a:cs typeface="Segoe UI"/>
              </a:endParaRPr>
            </a:p>
            <a:p>
              <a:pPr defTabSz="913874">
                <a:buSzPct val="90000"/>
                <a:defRPr/>
              </a:pPr>
              <a:r>
                <a:rPr lang="en-US" sz="1200" kern="0" dirty="0">
                  <a:solidFill>
                    <a:srgbClr val="000000"/>
                  </a:solidFill>
                  <a:cs typeface="Segoe UI"/>
                </a:rPr>
                <a:t>Performance constraints</a:t>
              </a:r>
            </a:p>
            <a:p>
              <a:pPr defTabSz="913874">
                <a:buSzPct val="90000"/>
                <a:defRPr/>
              </a:pPr>
              <a:endParaRPr lang="en-US" sz="1200" kern="0" dirty="0">
                <a:solidFill>
                  <a:srgbClr val="000000"/>
                </a:solidFill>
                <a:cs typeface="Segoe UI"/>
              </a:endParaRPr>
            </a:p>
            <a:p>
              <a:pPr defTabSz="913874">
                <a:buSzPct val="90000"/>
                <a:defRPr/>
              </a:pPr>
              <a:r>
                <a:rPr lang="en-US" sz="1200" kern="0" dirty="0">
                  <a:solidFill>
                    <a:srgbClr val="000000"/>
                  </a:solidFill>
                  <a:cs typeface="Segoe UI"/>
                </a:rPr>
                <a:t>Complexity of solutions</a:t>
              </a:r>
            </a:p>
            <a:p>
              <a:pPr defTabSz="913874">
                <a:buSzPct val="90000"/>
                <a:defRPr/>
              </a:pPr>
              <a:endParaRPr lang="en-US" sz="1200" dirty="0">
                <a:solidFill>
                  <a:srgbClr val="000000"/>
                </a:solidFill>
                <a:cs typeface="Segoe UI"/>
              </a:endParaRPr>
            </a:p>
            <a:p>
              <a:pPr defTabSz="913874">
                <a:buSzPct val="90000"/>
                <a:defRPr/>
              </a:pPr>
              <a:r>
                <a:rPr lang="en-US" sz="1200" kern="0" dirty="0">
                  <a:solidFill>
                    <a:srgbClr val="000000"/>
                  </a:solidFill>
                  <a:cs typeface="Segoe UI"/>
                </a:rPr>
                <a:t>Rising data maintenance costs</a:t>
              </a:r>
            </a:p>
            <a:p>
              <a:pPr defTabSz="913874">
                <a:buSzPct val="90000"/>
                <a:defRPr/>
              </a:pPr>
              <a:endParaRPr lang="en-US" sz="1200" dirty="0">
                <a:solidFill>
                  <a:srgbClr val="000000"/>
                </a:solidFill>
                <a:cs typeface="Segoe UI"/>
              </a:endParaRPr>
            </a:p>
            <a:p>
              <a:pPr defTabSz="913874">
                <a:buSzPct val="90000"/>
                <a:defRPr/>
              </a:pPr>
              <a:r>
                <a:rPr lang="en-US" sz="1200" kern="0" dirty="0">
                  <a:solidFill>
                    <a:srgbClr val="000000"/>
                  </a:solidFill>
                  <a:cs typeface="Segoe UI"/>
                </a:rPr>
                <a:t>Security issues and data breaches</a:t>
              </a:r>
            </a:p>
          </p:txBody>
        </p:sp>
        <p:pic>
          <p:nvPicPr>
            <p:cNvPr id="23" name="Graphic 22">
              <a:extLst>
                <a:ext uri="{FF2B5EF4-FFF2-40B4-BE49-F238E27FC236}">
                  <a16:creationId xmlns:a16="http://schemas.microsoft.com/office/drawing/2014/main" id="{71A3281B-85A2-4ECA-9CDD-A451794C66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91480" y="2744484"/>
              <a:ext cx="546854" cy="546854"/>
            </a:xfrm>
            <a:prstGeom prst="rect">
              <a:avLst/>
            </a:prstGeom>
          </p:spPr>
        </p:pic>
      </p:grpSp>
      <p:grpSp>
        <p:nvGrpSpPr>
          <p:cNvPr id="9" name="Group 8">
            <a:extLst>
              <a:ext uri="{FF2B5EF4-FFF2-40B4-BE49-F238E27FC236}">
                <a16:creationId xmlns:a16="http://schemas.microsoft.com/office/drawing/2014/main" id="{7A1F245E-78AD-4EDA-AA21-6A2E31AA8766}"/>
              </a:ext>
            </a:extLst>
          </p:cNvPr>
          <p:cNvGrpSpPr/>
          <p:nvPr/>
        </p:nvGrpSpPr>
        <p:grpSpPr>
          <a:xfrm>
            <a:off x="7293500" y="1935359"/>
            <a:ext cx="858266" cy="4273417"/>
            <a:chOff x="7488936" y="1935359"/>
            <a:chExt cx="858266" cy="4273417"/>
          </a:xfrm>
        </p:grpSpPr>
        <p:cxnSp>
          <p:nvCxnSpPr>
            <p:cNvPr id="17" name="Straight Arrow Connector 16">
              <a:extLst>
                <a:ext uri="{FF2B5EF4-FFF2-40B4-BE49-F238E27FC236}">
                  <a16:creationId xmlns:a16="http://schemas.microsoft.com/office/drawing/2014/main" id="{2B34B4C4-EFA5-4B2C-B9AF-C7AC7A972CC2}"/>
                </a:ext>
              </a:extLst>
            </p:cNvPr>
            <p:cNvCxnSpPr>
              <a:cxnSpLocks/>
            </p:cNvCxnSpPr>
            <p:nvPr/>
          </p:nvCxnSpPr>
          <p:spPr>
            <a:xfrm>
              <a:off x="7716312" y="4072067"/>
              <a:ext cx="630890" cy="0"/>
            </a:xfrm>
            <a:prstGeom prst="straightConnector1">
              <a:avLst/>
            </a:prstGeom>
            <a:ln w="127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A44857D-A5D6-4C4F-9F41-261BBE5BAC00}"/>
                </a:ext>
              </a:extLst>
            </p:cNvPr>
            <p:cNvCxnSpPr/>
            <p:nvPr/>
          </p:nvCxnSpPr>
          <p:spPr>
            <a:xfrm>
              <a:off x="7716312" y="1935359"/>
              <a:ext cx="0" cy="4273417"/>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DBBBFD-D41E-49B7-904E-C24B15799F33}"/>
                </a:ext>
              </a:extLst>
            </p:cNvPr>
            <p:cNvCxnSpPr>
              <a:cxnSpLocks/>
            </p:cNvCxnSpPr>
            <p:nvPr/>
          </p:nvCxnSpPr>
          <p:spPr>
            <a:xfrm flipH="1">
              <a:off x="7488936" y="1935359"/>
              <a:ext cx="227376" cy="0"/>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2204B9-02FA-4B1A-8B40-C18C507D21C2}"/>
                </a:ext>
              </a:extLst>
            </p:cNvPr>
            <p:cNvCxnSpPr>
              <a:cxnSpLocks/>
            </p:cNvCxnSpPr>
            <p:nvPr/>
          </p:nvCxnSpPr>
          <p:spPr>
            <a:xfrm flipH="1">
              <a:off x="7488936" y="6208776"/>
              <a:ext cx="227376" cy="0"/>
            </a:xfrm>
            <a:prstGeom prst="line">
              <a:avLst/>
            </a:prstGeom>
            <a:ln w="1270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C7C7C0A3-E81B-4673-9DB4-006D242BF2EE}"/>
              </a:ext>
            </a:extLst>
          </p:cNvPr>
          <p:cNvGrpSpPr/>
          <p:nvPr/>
        </p:nvGrpSpPr>
        <p:grpSpPr>
          <a:xfrm>
            <a:off x="8589527" y="2872618"/>
            <a:ext cx="3321932" cy="2398898"/>
            <a:chOff x="8676393" y="3008885"/>
            <a:chExt cx="3321932" cy="2398898"/>
          </a:xfrm>
        </p:grpSpPr>
        <p:sp>
          <p:nvSpPr>
            <p:cNvPr id="30" name="TextBox 29">
              <a:extLst>
                <a:ext uri="{FF2B5EF4-FFF2-40B4-BE49-F238E27FC236}">
                  <a16:creationId xmlns:a16="http://schemas.microsoft.com/office/drawing/2014/main" id="{264A4E9B-2F37-4C33-A29C-614F33312CC6}"/>
                </a:ext>
              </a:extLst>
            </p:cNvPr>
            <p:cNvSpPr txBox="1"/>
            <p:nvPr/>
          </p:nvSpPr>
          <p:spPr>
            <a:xfrm>
              <a:off x="9203100" y="3034263"/>
              <a:ext cx="2556178" cy="550647"/>
            </a:xfrm>
            <a:prstGeom prst="rect">
              <a:avLst/>
            </a:prstGeom>
            <a:noFill/>
          </p:spPr>
          <p:txBody>
            <a:bodyPr wrap="square" lIns="186521" tIns="149217" rIns="186521" bIns="149217"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1800" kern="0" dirty="0">
                  <a:solidFill>
                    <a:srgbClr val="000000"/>
                  </a:solidFill>
                  <a:cs typeface="Segoe UI Semilight" panose="020B0402040204020203" pitchFamily="34" charset="0"/>
                </a:rPr>
                <a:t>Application Delivery</a:t>
              </a:r>
            </a:p>
          </p:txBody>
        </p:sp>
        <p:sp>
          <p:nvSpPr>
            <p:cNvPr id="31" name="Rectangle 30">
              <a:extLst>
                <a:ext uri="{FF2B5EF4-FFF2-40B4-BE49-F238E27FC236}">
                  <a16:creationId xmlns:a16="http://schemas.microsoft.com/office/drawing/2014/main" id="{98B3511C-0A51-4B23-AB7A-4293F3CFE81C}"/>
                </a:ext>
              </a:extLst>
            </p:cNvPr>
            <p:cNvSpPr/>
            <p:nvPr/>
          </p:nvSpPr>
          <p:spPr bwMode="auto">
            <a:xfrm>
              <a:off x="8677380" y="3732389"/>
              <a:ext cx="3320945" cy="16753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874">
                <a:buSzPct val="90000"/>
                <a:defRPr/>
              </a:pPr>
              <a:r>
                <a:rPr lang="en-US" sz="1200" kern="0" spc="-20" dirty="0">
                  <a:solidFill>
                    <a:srgbClr val="000000"/>
                  </a:solidFill>
                </a:rPr>
                <a:t>Shorter release cycles</a:t>
              </a:r>
            </a:p>
            <a:p>
              <a:pPr defTabSz="913874">
                <a:buSzPct val="90000"/>
                <a:defRPr/>
              </a:pPr>
              <a:endParaRPr lang="en-US" sz="1200" kern="0" spc="-20" dirty="0">
                <a:solidFill>
                  <a:srgbClr val="000000"/>
                </a:solidFill>
              </a:endParaRPr>
            </a:p>
            <a:p>
              <a:pPr defTabSz="913874">
                <a:buSzPct val="90000"/>
                <a:defRPr/>
              </a:pPr>
              <a:r>
                <a:rPr lang="en-US" sz="1200" kern="0" dirty="0">
                  <a:solidFill>
                    <a:srgbClr val="000000"/>
                  </a:solidFill>
                </a:rPr>
                <a:t>Improved software quality</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Responding faster to bugs and security incidents</a:t>
              </a:r>
            </a:p>
            <a:p>
              <a:pPr defTabSz="913874">
                <a:buSzPct val="90000"/>
                <a:defRPr/>
              </a:pPr>
              <a:endParaRPr lang="en-US" sz="1200" kern="0" dirty="0">
                <a:solidFill>
                  <a:srgbClr val="000000"/>
                </a:solidFill>
              </a:endParaRPr>
            </a:p>
            <a:p>
              <a:pPr defTabSz="913874">
                <a:buSzPct val="90000"/>
                <a:defRPr/>
              </a:pPr>
              <a:r>
                <a:rPr lang="en-US" sz="1200" kern="0" dirty="0">
                  <a:solidFill>
                    <a:srgbClr val="000000"/>
                  </a:solidFill>
                </a:rPr>
                <a:t>Learning from real usage to continuously improve applications</a:t>
              </a:r>
            </a:p>
          </p:txBody>
        </p:sp>
        <p:pic>
          <p:nvPicPr>
            <p:cNvPr id="32" name="Graphic 31">
              <a:extLst>
                <a:ext uri="{FF2B5EF4-FFF2-40B4-BE49-F238E27FC236}">
                  <a16:creationId xmlns:a16="http://schemas.microsoft.com/office/drawing/2014/main" id="{BB91EACC-D450-4B4C-9878-D862CD7F94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76393" y="3008885"/>
              <a:ext cx="546843" cy="546843"/>
            </a:xfrm>
            <a:prstGeom prst="rect">
              <a:avLst/>
            </a:prstGeom>
          </p:spPr>
        </p:pic>
      </p:grpSp>
      <p:pic>
        <p:nvPicPr>
          <p:cNvPr id="35" name="Graphic 34">
            <a:extLst>
              <a:ext uri="{FF2B5EF4-FFF2-40B4-BE49-F238E27FC236}">
                <a16:creationId xmlns:a16="http://schemas.microsoft.com/office/drawing/2014/main" id="{CD208041-D54C-4C70-8EA7-01DFD976CA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307" y="1769407"/>
            <a:ext cx="546852" cy="546852"/>
          </a:xfrm>
          <a:prstGeom prst="rect">
            <a:avLst/>
          </a:prstGeom>
        </p:spPr>
      </p:pic>
    </p:spTree>
    <p:extLst>
      <p:ext uri="{BB962C8B-B14F-4D97-AF65-F5344CB8AC3E}">
        <p14:creationId xmlns:p14="http://schemas.microsoft.com/office/powerpoint/2010/main" val="31765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6AD9CA-846B-45D3-9D43-8828BA1F20CE}"/>
              </a:ext>
            </a:extLst>
          </p:cNvPr>
          <p:cNvSpPr>
            <a:spLocks noGrp="1"/>
          </p:cNvSpPr>
          <p:nvPr>
            <p:ph type="title"/>
          </p:nvPr>
        </p:nvSpPr>
        <p:spPr/>
        <p:txBody>
          <a:bodyPr/>
          <a:lstStyle/>
          <a:p>
            <a:r>
              <a:rPr lang="en-US" dirty="0"/>
              <a:t>Are your applications ready?</a:t>
            </a:r>
            <a:endParaRPr lang="en-GB" dirty="0"/>
          </a:p>
        </p:txBody>
      </p:sp>
      <p:sp>
        <p:nvSpPr>
          <p:cNvPr id="9" name="Text Placeholder 8">
            <a:extLst>
              <a:ext uri="{FF2B5EF4-FFF2-40B4-BE49-F238E27FC236}">
                <a16:creationId xmlns:a16="http://schemas.microsoft.com/office/drawing/2014/main" id="{3AEF7B7E-EC31-4A76-AE5D-600E5FE14CFF}"/>
              </a:ext>
            </a:extLst>
          </p:cNvPr>
          <p:cNvSpPr>
            <a:spLocks noGrp="1"/>
          </p:cNvSpPr>
          <p:nvPr>
            <p:ph type="body" sz="quarter" idx="11"/>
          </p:nvPr>
        </p:nvSpPr>
        <p:spPr>
          <a:xfrm>
            <a:off x="434975" y="2761501"/>
            <a:ext cx="4853622" cy="2060436"/>
          </a:xfrm>
        </p:spPr>
        <p:txBody>
          <a:bodyPr/>
          <a:lstStyle/>
          <a:p>
            <a:pPr marL="0" indent="0">
              <a:buClr>
                <a:srgbClr val="000000"/>
              </a:buClr>
              <a:buNone/>
            </a:pPr>
            <a:r>
              <a:rPr lang="en-US" dirty="0">
                <a:solidFill>
                  <a:srgbClr val="000000"/>
                </a:solidFill>
              </a:rPr>
              <a:t>Application silos, built in isolation</a:t>
            </a:r>
          </a:p>
          <a:p>
            <a:pPr marL="0" indent="0">
              <a:buClr>
                <a:srgbClr val="000000"/>
              </a:buClr>
              <a:buNone/>
            </a:pPr>
            <a:endParaRPr lang="en-US" dirty="0">
              <a:solidFill>
                <a:srgbClr val="000000"/>
              </a:solidFill>
            </a:endParaRPr>
          </a:p>
          <a:p>
            <a:pPr marL="0" indent="0">
              <a:buClr>
                <a:srgbClr val="000000"/>
              </a:buClr>
              <a:buNone/>
            </a:pPr>
            <a:r>
              <a:rPr lang="en-US" spc="-31" dirty="0">
                <a:solidFill>
                  <a:srgbClr val="000000"/>
                </a:solidFill>
              </a:rPr>
              <a:t>Limited set of platforms and form factors</a:t>
            </a:r>
          </a:p>
          <a:p>
            <a:pPr marL="0" indent="0">
              <a:buClr>
                <a:srgbClr val="000000"/>
              </a:buClr>
              <a:buNone/>
            </a:pPr>
            <a:endParaRPr lang="en-US" spc="-31" dirty="0">
              <a:solidFill>
                <a:srgbClr val="000000"/>
              </a:solidFill>
            </a:endParaRPr>
          </a:p>
          <a:p>
            <a:pPr marL="0" indent="0">
              <a:buClr>
                <a:srgbClr val="000000"/>
              </a:buClr>
              <a:buNone/>
            </a:pPr>
            <a:r>
              <a:rPr lang="en-US" kern="0" dirty="0">
                <a:solidFill>
                  <a:srgbClr val="000000"/>
                </a:solidFill>
              </a:rPr>
              <a:t>Overabundance of data</a:t>
            </a:r>
          </a:p>
          <a:p>
            <a:pPr marL="0" indent="0">
              <a:buClr>
                <a:srgbClr val="000000"/>
              </a:buClr>
              <a:buNone/>
            </a:pPr>
            <a:endParaRPr lang="en-US" kern="0" dirty="0">
              <a:solidFill>
                <a:srgbClr val="000000"/>
              </a:solidFill>
            </a:endParaRPr>
          </a:p>
          <a:p>
            <a:pPr marL="0" indent="0">
              <a:buClr>
                <a:srgbClr val="000000"/>
              </a:buClr>
              <a:buNone/>
            </a:pPr>
            <a:r>
              <a:rPr lang="en-US" spc="-20" dirty="0">
                <a:solidFill>
                  <a:srgbClr val="000000"/>
                </a:solidFill>
              </a:rPr>
              <a:t>Servers and infrastructure to manage</a:t>
            </a:r>
          </a:p>
          <a:p>
            <a:pPr marL="0" indent="0">
              <a:buClr>
                <a:srgbClr val="000000"/>
              </a:buClr>
              <a:buNone/>
            </a:pPr>
            <a:endParaRPr lang="en-US" spc="-20" dirty="0">
              <a:solidFill>
                <a:srgbClr val="000000"/>
              </a:solidFill>
            </a:endParaRPr>
          </a:p>
          <a:p>
            <a:pPr marL="0" indent="0">
              <a:buClr>
                <a:srgbClr val="000000"/>
              </a:buClr>
              <a:buNone/>
            </a:pPr>
            <a:r>
              <a:rPr lang="en-US" dirty="0">
                <a:solidFill>
                  <a:srgbClr val="000000"/>
                </a:solidFill>
              </a:rPr>
              <a:t>Upfront capacity planning, fixed scale</a:t>
            </a:r>
            <a:endParaRPr lang="en-GB" dirty="0"/>
          </a:p>
        </p:txBody>
      </p:sp>
      <p:sp>
        <p:nvSpPr>
          <p:cNvPr id="11" name="Text Placeholder 10">
            <a:extLst>
              <a:ext uri="{FF2B5EF4-FFF2-40B4-BE49-F238E27FC236}">
                <a16:creationId xmlns:a16="http://schemas.microsoft.com/office/drawing/2014/main" id="{F6DE0F41-66BB-449C-AC5C-EBCFAC1F7766}"/>
              </a:ext>
            </a:extLst>
          </p:cNvPr>
          <p:cNvSpPr>
            <a:spLocks noGrp="1"/>
          </p:cNvSpPr>
          <p:nvPr>
            <p:ph type="body" sz="quarter" idx="13"/>
          </p:nvPr>
        </p:nvSpPr>
        <p:spPr>
          <a:xfrm>
            <a:off x="6834415" y="2761501"/>
            <a:ext cx="4853622" cy="2060436"/>
          </a:xfrm>
        </p:spPr>
        <p:txBody>
          <a:bodyPr/>
          <a:lstStyle/>
          <a:p>
            <a:pPr marL="0" indent="0" defTabSz="932597">
              <a:buClr>
                <a:srgbClr val="000000"/>
              </a:buClr>
              <a:buNone/>
              <a:defRPr/>
            </a:pPr>
            <a:r>
              <a:rPr lang="en-US" spc="-20" dirty="0">
                <a:solidFill>
                  <a:srgbClr val="000000"/>
                </a:solidFill>
              </a:rPr>
              <a:t>Multi-channel applications, covering all touchpoints</a:t>
            </a:r>
          </a:p>
          <a:p>
            <a:pPr marL="0" indent="0" defTabSz="932597">
              <a:buClr>
                <a:srgbClr val="000000"/>
              </a:buClr>
              <a:buNone/>
              <a:defRPr/>
            </a:pPr>
            <a:endParaRPr lang="en-US" spc="-20" dirty="0">
              <a:solidFill>
                <a:srgbClr val="000000"/>
              </a:solidFill>
            </a:endParaRPr>
          </a:p>
          <a:p>
            <a:pPr marL="0" indent="0" defTabSz="932597">
              <a:buClr>
                <a:srgbClr val="000000"/>
              </a:buClr>
              <a:buNone/>
              <a:defRPr/>
            </a:pPr>
            <a:r>
              <a:rPr lang="en-US" dirty="0">
                <a:solidFill>
                  <a:srgbClr val="000000"/>
                </a:solidFill>
              </a:rPr>
              <a:t>Many platforms, devices and form factors</a:t>
            </a:r>
          </a:p>
          <a:p>
            <a:pPr marL="0" indent="0" defTabSz="932597">
              <a:buClr>
                <a:srgbClr val="000000"/>
              </a:buClr>
              <a:buNone/>
              <a:defRPr/>
            </a:pPr>
            <a:endParaRPr lang="en-US" dirty="0">
              <a:solidFill>
                <a:srgbClr val="000000"/>
              </a:solidFill>
            </a:endParaRPr>
          </a:p>
          <a:p>
            <a:pPr marL="0" indent="0" defTabSz="932597">
              <a:buClr>
                <a:srgbClr val="000000"/>
              </a:buClr>
              <a:buNone/>
              <a:defRPr/>
            </a:pPr>
            <a:r>
              <a:rPr lang="en-US" dirty="0">
                <a:solidFill>
                  <a:srgbClr val="000000"/>
                </a:solidFill>
              </a:rPr>
              <a:t>Data-driven intelligence in applications</a:t>
            </a:r>
          </a:p>
          <a:p>
            <a:pPr marL="0" indent="0" defTabSz="932597">
              <a:buClr>
                <a:srgbClr val="000000"/>
              </a:buClr>
              <a:buNone/>
              <a:defRPr/>
            </a:pPr>
            <a:endParaRPr lang="en-US" dirty="0">
              <a:solidFill>
                <a:srgbClr val="000000"/>
              </a:solidFill>
            </a:endParaRPr>
          </a:p>
          <a:p>
            <a:pPr marL="0" indent="0" defTabSz="932597">
              <a:buClr>
                <a:srgbClr val="000000"/>
              </a:buClr>
              <a:buNone/>
              <a:defRPr/>
            </a:pPr>
            <a:r>
              <a:rPr lang="en-US" dirty="0">
                <a:solidFill>
                  <a:srgbClr val="000000"/>
                </a:solidFill>
              </a:rPr>
              <a:t>Focus on application functionality, not infrastructure</a:t>
            </a:r>
          </a:p>
          <a:p>
            <a:pPr marL="0" indent="0" defTabSz="932597">
              <a:buClr>
                <a:srgbClr val="000000"/>
              </a:buClr>
              <a:buNone/>
              <a:defRPr/>
            </a:pPr>
            <a:endParaRPr lang="en-US" dirty="0">
              <a:solidFill>
                <a:srgbClr val="000000"/>
              </a:solidFill>
            </a:endParaRPr>
          </a:p>
          <a:p>
            <a:pPr marL="0" indent="0" defTabSz="932597">
              <a:buClr>
                <a:srgbClr val="000000"/>
              </a:buClr>
              <a:buNone/>
              <a:defRPr/>
            </a:pPr>
            <a:r>
              <a:rPr lang="en-US" dirty="0">
                <a:solidFill>
                  <a:srgbClr val="000000"/>
                </a:solidFill>
              </a:rPr>
              <a:t>Elastic, unlimited scale</a:t>
            </a:r>
          </a:p>
        </p:txBody>
      </p:sp>
      <p:sp>
        <p:nvSpPr>
          <p:cNvPr id="8" name="Text Placeholder 7">
            <a:extLst>
              <a:ext uri="{FF2B5EF4-FFF2-40B4-BE49-F238E27FC236}">
                <a16:creationId xmlns:a16="http://schemas.microsoft.com/office/drawing/2014/main" id="{516B233E-AEA4-4A6E-A313-792656ADA84E}"/>
              </a:ext>
            </a:extLst>
          </p:cNvPr>
          <p:cNvSpPr>
            <a:spLocks noGrp="1"/>
          </p:cNvSpPr>
          <p:nvPr>
            <p:ph type="body" sz="quarter" idx="10"/>
          </p:nvPr>
        </p:nvSpPr>
        <p:spPr>
          <a:xfrm>
            <a:off x="1272312" y="1919807"/>
            <a:ext cx="4853623" cy="627807"/>
          </a:xfrm>
        </p:spPr>
        <p:txBody>
          <a:bodyPr/>
          <a:lstStyle/>
          <a:p>
            <a:r>
              <a:rPr lang="en-US" sz="2400" dirty="0">
                <a:solidFill>
                  <a:srgbClr val="000000"/>
                </a:solidFill>
                <a:cs typeface="Segoe UI Semilight" panose="020B0402040204020203" pitchFamily="34" charset="0"/>
              </a:rPr>
              <a:t>Today</a:t>
            </a:r>
          </a:p>
        </p:txBody>
      </p:sp>
      <p:sp>
        <p:nvSpPr>
          <p:cNvPr id="10" name="Text Placeholder 9">
            <a:extLst>
              <a:ext uri="{FF2B5EF4-FFF2-40B4-BE49-F238E27FC236}">
                <a16:creationId xmlns:a16="http://schemas.microsoft.com/office/drawing/2014/main" id="{09C7CCCC-E64E-4F50-A3C5-1CB305F7AB35}"/>
              </a:ext>
            </a:extLst>
          </p:cNvPr>
          <p:cNvSpPr>
            <a:spLocks noGrp="1"/>
          </p:cNvSpPr>
          <p:nvPr>
            <p:ph type="body" sz="quarter" idx="12"/>
          </p:nvPr>
        </p:nvSpPr>
        <p:spPr>
          <a:xfrm>
            <a:off x="7671752" y="1919807"/>
            <a:ext cx="4853623" cy="627807"/>
          </a:xfrm>
        </p:spPr>
        <p:txBody>
          <a:bodyPr/>
          <a:lstStyle/>
          <a:p>
            <a:r>
              <a:rPr lang="en-US" sz="2400" dirty="0">
                <a:solidFill>
                  <a:srgbClr val="000000"/>
                </a:solidFill>
                <a:cs typeface="Segoe UI Semilight" panose="020B0402040204020203" pitchFamily="34" charset="0"/>
              </a:rPr>
              <a:t>Future</a:t>
            </a:r>
          </a:p>
        </p:txBody>
      </p:sp>
      <p:sp>
        <p:nvSpPr>
          <p:cNvPr id="12" name="Isosceles Triangle 11">
            <a:extLst>
              <a:ext uri="{FF2B5EF4-FFF2-40B4-BE49-F238E27FC236}">
                <a16:creationId xmlns:a16="http://schemas.microsoft.com/office/drawing/2014/main" id="{22A38A49-B8B9-4E9D-948C-E61FF8A75352}"/>
              </a:ext>
            </a:extLst>
          </p:cNvPr>
          <p:cNvSpPr/>
          <p:nvPr/>
        </p:nvSpPr>
        <p:spPr bwMode="auto">
          <a:xfrm rot="5400000">
            <a:off x="3874072" y="3206064"/>
            <a:ext cx="2829049" cy="1108469"/>
          </a:xfrm>
          <a:prstGeom prst="triangle">
            <a:avLst/>
          </a:prstGeom>
          <a:solidFill>
            <a:schemeClr val="bg1">
              <a:lumMod val="95000"/>
            </a:schemeClr>
          </a:solidFill>
          <a:ln w="1079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122" b="0" i="0" u="none" strike="noStrike" kern="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endParaRPr>
          </a:p>
        </p:txBody>
      </p:sp>
      <p:pic>
        <p:nvPicPr>
          <p:cNvPr id="15" name="Graphic 14">
            <a:extLst>
              <a:ext uri="{FF2B5EF4-FFF2-40B4-BE49-F238E27FC236}">
                <a16:creationId xmlns:a16="http://schemas.microsoft.com/office/drawing/2014/main" id="{C48A1DF7-7340-4996-86E3-9E6AFC1B51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975" y="1675146"/>
            <a:ext cx="654423" cy="654423"/>
          </a:xfrm>
          <a:prstGeom prst="rect">
            <a:avLst/>
          </a:prstGeom>
        </p:spPr>
      </p:pic>
      <p:pic>
        <p:nvPicPr>
          <p:cNvPr id="16" name="Graphic 15">
            <a:extLst>
              <a:ext uri="{FF2B5EF4-FFF2-40B4-BE49-F238E27FC236}">
                <a16:creationId xmlns:a16="http://schemas.microsoft.com/office/drawing/2014/main" id="{E758D33E-701E-47D7-92D9-41EC4E1373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34415" y="1672922"/>
            <a:ext cx="654424" cy="654424"/>
          </a:xfrm>
          <a:prstGeom prst="rect">
            <a:avLst/>
          </a:prstGeom>
        </p:spPr>
      </p:pic>
    </p:spTree>
    <p:extLst>
      <p:ext uri="{BB962C8B-B14F-4D97-AF65-F5344CB8AC3E}">
        <p14:creationId xmlns:p14="http://schemas.microsoft.com/office/powerpoint/2010/main" val="33067202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5408E-AB8E-4B43-AE1D-F056E9CBC63A}"/>
              </a:ext>
            </a:extLst>
          </p:cNvPr>
          <p:cNvSpPr>
            <a:spLocks noGrp="1"/>
          </p:cNvSpPr>
          <p:nvPr>
            <p:ph type="title"/>
          </p:nvPr>
        </p:nvSpPr>
        <p:spPr>
          <a:xfrm>
            <a:off x="274702" y="2733867"/>
            <a:ext cx="10149457" cy="1526789"/>
          </a:xfrm>
        </p:spPr>
        <p:txBody>
          <a:bodyPr/>
          <a:lstStyle/>
          <a:p>
            <a:r>
              <a:rPr lang="en-US" sz="4200" dirty="0"/>
              <a:t>Modernization strategy:</a:t>
            </a:r>
            <a:br>
              <a:rPr lang="en-US" sz="4200" dirty="0"/>
            </a:br>
            <a:r>
              <a:rPr lang="en-US" sz="4200" dirty="0"/>
              <a:t>Your application portfolio</a:t>
            </a:r>
          </a:p>
        </p:txBody>
      </p:sp>
    </p:spTree>
    <p:extLst>
      <p:ext uri="{BB962C8B-B14F-4D97-AF65-F5344CB8AC3E}">
        <p14:creationId xmlns:p14="http://schemas.microsoft.com/office/powerpoint/2010/main" val="172552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409D5-A890-4B08-980F-1B96EFB28537}"/>
              </a:ext>
            </a:extLst>
          </p:cNvPr>
          <p:cNvSpPr>
            <a:spLocks noGrp="1"/>
          </p:cNvSpPr>
          <p:nvPr>
            <p:ph type="title"/>
          </p:nvPr>
        </p:nvSpPr>
        <p:spPr/>
        <p:txBody>
          <a:bodyPr>
            <a:normAutofit/>
          </a:bodyPr>
          <a:lstStyle/>
          <a:p>
            <a:r>
              <a:rPr lang="en-US" dirty="0"/>
              <a:t>Application portfolio assessment</a:t>
            </a:r>
          </a:p>
        </p:txBody>
      </p:sp>
      <p:sp>
        <p:nvSpPr>
          <p:cNvPr id="4" name="Text Placeholder 3">
            <a:extLst>
              <a:ext uri="{FF2B5EF4-FFF2-40B4-BE49-F238E27FC236}">
                <a16:creationId xmlns:a16="http://schemas.microsoft.com/office/drawing/2014/main" id="{A148BBEF-C0F9-43CD-8970-B78E948050D7}"/>
              </a:ext>
            </a:extLst>
          </p:cNvPr>
          <p:cNvSpPr>
            <a:spLocks noGrp="1"/>
          </p:cNvSpPr>
          <p:nvPr>
            <p:ph type="body" sz="quarter" idx="10"/>
          </p:nvPr>
        </p:nvSpPr>
        <p:spPr>
          <a:xfrm>
            <a:off x="434975" y="1132568"/>
            <a:ext cx="11567160" cy="360099"/>
          </a:xfrm>
        </p:spPr>
        <p:txBody>
          <a:bodyPr/>
          <a:lstStyle/>
          <a:p>
            <a:r>
              <a:rPr lang="en-US" dirty="0"/>
              <a:t>Creating a migration and modernization roadmap</a:t>
            </a:r>
          </a:p>
        </p:txBody>
      </p:sp>
      <p:grpSp>
        <p:nvGrpSpPr>
          <p:cNvPr id="5" name="Group 4">
            <a:extLst>
              <a:ext uri="{FF2B5EF4-FFF2-40B4-BE49-F238E27FC236}">
                <a16:creationId xmlns:a16="http://schemas.microsoft.com/office/drawing/2014/main" id="{63CA68C9-633C-4446-8039-731799FB5EA2}"/>
              </a:ext>
            </a:extLst>
          </p:cNvPr>
          <p:cNvGrpSpPr/>
          <p:nvPr/>
        </p:nvGrpSpPr>
        <p:grpSpPr>
          <a:xfrm>
            <a:off x="4727236" y="1848340"/>
            <a:ext cx="1864516" cy="3914335"/>
            <a:chOff x="6531965" y="1772140"/>
            <a:chExt cx="1864516" cy="3914335"/>
          </a:xfrm>
        </p:grpSpPr>
        <p:sp>
          <p:nvSpPr>
            <p:cNvPr id="46" name="Freeform: Shape 45">
              <a:extLst>
                <a:ext uri="{FF2B5EF4-FFF2-40B4-BE49-F238E27FC236}">
                  <a16:creationId xmlns:a16="http://schemas.microsoft.com/office/drawing/2014/main" id="{4A6F34D8-4451-4A8C-9F8B-32F2677CBB14}"/>
                </a:ext>
              </a:extLst>
            </p:cNvPr>
            <p:cNvSpPr/>
            <p:nvPr/>
          </p:nvSpPr>
          <p:spPr>
            <a:xfrm>
              <a:off x="6531965" y="1772140"/>
              <a:ext cx="1864516" cy="710764"/>
            </a:xfrm>
            <a:custGeom>
              <a:avLst/>
              <a:gdLst>
                <a:gd name="connsiteX0" fmla="*/ 0 w 1438036"/>
                <a:gd name="connsiteY0" fmla="*/ 0 h 684785"/>
                <a:gd name="connsiteX1" fmla="*/ 1438036 w 1438036"/>
                <a:gd name="connsiteY1" fmla="*/ 0 h 684785"/>
                <a:gd name="connsiteX2" fmla="*/ 1438036 w 1438036"/>
                <a:gd name="connsiteY2" fmla="*/ 684785 h 684785"/>
                <a:gd name="connsiteX3" fmla="*/ 0 w 1438036"/>
                <a:gd name="connsiteY3" fmla="*/ 684785 h 684785"/>
                <a:gd name="connsiteX4" fmla="*/ 0 w 1438036"/>
                <a:gd name="connsiteY4" fmla="*/ 0 h 6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036" h="684785">
                  <a:moveTo>
                    <a:pt x="0" y="0"/>
                  </a:moveTo>
                  <a:lnTo>
                    <a:pt x="1438036" y="0"/>
                  </a:lnTo>
                  <a:lnTo>
                    <a:pt x="1438036" y="684785"/>
                  </a:lnTo>
                  <a:lnTo>
                    <a:pt x="0" y="684785"/>
                  </a:lnTo>
                  <a:lnTo>
                    <a:pt x="0" y="0"/>
                  </a:lnTo>
                  <a:close/>
                </a:path>
              </a:pathLst>
            </a:cu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none" lIns="93260" tIns="48512" rIns="0" bIns="48512" numCol="1" rtlCol="0" anchor="ctr" anchorCtr="0" compatLnSpc="1">
              <a:prstTxWarp prst="textNoShape">
                <a:avLst/>
              </a:prstTxWarp>
            </a:bodyPr>
            <a:lstStyle/>
            <a:p>
              <a:pPr algn="ctr" defTabSz="969953" fontAlgn="base">
                <a:lnSpc>
                  <a:spcPct val="90000"/>
                </a:lnSpc>
                <a:spcBef>
                  <a:spcPct val="0"/>
                </a:spcBef>
                <a:spcAft>
                  <a:spcPct val="0"/>
                </a:spcAft>
              </a:pPr>
              <a:r>
                <a:rPr lang="en-US" sz="1800" kern="0" dirty="0">
                  <a:gradFill>
                    <a:gsLst>
                      <a:gs pos="95455">
                        <a:srgbClr val="FFFFFF"/>
                      </a:gs>
                      <a:gs pos="66000">
                        <a:srgbClr val="FFFFFF"/>
                      </a:gs>
                    </a:gsLst>
                    <a:lin ang="5400000" scaled="0"/>
                  </a:gradFill>
                  <a:latin typeface="+mj-lt"/>
                </a:rPr>
                <a:t>Plan</a:t>
              </a:r>
            </a:p>
          </p:txBody>
        </p:sp>
        <p:sp>
          <p:nvSpPr>
            <p:cNvPr id="45" name="Freeform: Shape 44">
              <a:extLst>
                <a:ext uri="{FF2B5EF4-FFF2-40B4-BE49-F238E27FC236}">
                  <a16:creationId xmlns:a16="http://schemas.microsoft.com/office/drawing/2014/main" id="{352C6AF7-7DFB-4411-B446-DD7FD297BC27}"/>
                </a:ext>
              </a:extLst>
            </p:cNvPr>
            <p:cNvSpPr/>
            <p:nvPr/>
          </p:nvSpPr>
          <p:spPr>
            <a:xfrm>
              <a:off x="6531965" y="2478980"/>
              <a:ext cx="1864516" cy="3207495"/>
            </a:xfrm>
            <a:custGeom>
              <a:avLst/>
              <a:gdLst>
                <a:gd name="connsiteX0" fmla="*/ 0 w 1438036"/>
                <a:gd name="connsiteY0" fmla="*/ 0 h 3195663"/>
                <a:gd name="connsiteX1" fmla="*/ 838854 w 1438036"/>
                <a:gd name="connsiteY1" fmla="*/ 0 h 3195663"/>
                <a:gd name="connsiteX2" fmla="*/ 838854 w 1438036"/>
                <a:gd name="connsiteY2" fmla="*/ 0 h 3195663"/>
                <a:gd name="connsiteX3" fmla="*/ 1198363 w 1438036"/>
                <a:gd name="connsiteY3" fmla="*/ 0 h 3195663"/>
                <a:gd name="connsiteX4" fmla="*/ 1438036 w 1438036"/>
                <a:gd name="connsiteY4" fmla="*/ 0 h 3195663"/>
                <a:gd name="connsiteX5" fmla="*/ 1438036 w 1438036"/>
                <a:gd name="connsiteY5" fmla="*/ 1864137 h 3195663"/>
                <a:gd name="connsiteX6" fmla="*/ 1617791 w 1438036"/>
                <a:gd name="connsiteY6" fmla="*/ 2263488 h 3195663"/>
                <a:gd name="connsiteX7" fmla="*/ 1438036 w 1438036"/>
                <a:gd name="connsiteY7" fmla="*/ 2663053 h 3195663"/>
                <a:gd name="connsiteX8" fmla="*/ 1438036 w 1438036"/>
                <a:gd name="connsiteY8" fmla="*/ 3195663 h 3195663"/>
                <a:gd name="connsiteX9" fmla="*/ 1198363 w 1438036"/>
                <a:gd name="connsiteY9" fmla="*/ 3195663 h 3195663"/>
                <a:gd name="connsiteX10" fmla="*/ 838854 w 1438036"/>
                <a:gd name="connsiteY10" fmla="*/ 3195663 h 3195663"/>
                <a:gd name="connsiteX11" fmla="*/ 838854 w 1438036"/>
                <a:gd name="connsiteY11" fmla="*/ 3195663 h 3195663"/>
                <a:gd name="connsiteX12" fmla="*/ 0 w 1438036"/>
                <a:gd name="connsiteY12" fmla="*/ 3195663 h 3195663"/>
                <a:gd name="connsiteX13" fmla="*/ 0 w 1438036"/>
                <a:gd name="connsiteY13" fmla="*/ 2663053 h 3195663"/>
                <a:gd name="connsiteX14" fmla="*/ 0 w 1438036"/>
                <a:gd name="connsiteY14" fmla="*/ 1864137 h 3195663"/>
                <a:gd name="connsiteX15" fmla="*/ 0 w 1438036"/>
                <a:gd name="connsiteY15" fmla="*/ 1864137 h 3195663"/>
                <a:gd name="connsiteX16" fmla="*/ 0 w 1438036"/>
                <a:gd name="connsiteY16" fmla="*/ 0 h 319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8036" h="3195663">
                  <a:moveTo>
                    <a:pt x="0" y="0"/>
                  </a:moveTo>
                  <a:lnTo>
                    <a:pt x="838854" y="0"/>
                  </a:lnTo>
                  <a:lnTo>
                    <a:pt x="838854" y="0"/>
                  </a:lnTo>
                  <a:lnTo>
                    <a:pt x="1198363" y="0"/>
                  </a:lnTo>
                  <a:lnTo>
                    <a:pt x="1438036" y="0"/>
                  </a:lnTo>
                  <a:lnTo>
                    <a:pt x="1438036" y="1864137"/>
                  </a:lnTo>
                  <a:lnTo>
                    <a:pt x="1617791" y="2263488"/>
                  </a:lnTo>
                  <a:lnTo>
                    <a:pt x="1438036" y="2663053"/>
                  </a:lnTo>
                  <a:lnTo>
                    <a:pt x="1438036" y="3195663"/>
                  </a:lnTo>
                  <a:lnTo>
                    <a:pt x="1198363" y="3195663"/>
                  </a:lnTo>
                  <a:lnTo>
                    <a:pt x="838854" y="3195663"/>
                  </a:lnTo>
                  <a:lnTo>
                    <a:pt x="838854" y="3195663"/>
                  </a:lnTo>
                  <a:lnTo>
                    <a:pt x="0" y="3195663"/>
                  </a:lnTo>
                  <a:lnTo>
                    <a:pt x="0" y="2663053"/>
                  </a:lnTo>
                  <a:lnTo>
                    <a:pt x="0" y="1864137"/>
                  </a:lnTo>
                  <a:lnTo>
                    <a:pt x="0" y="1864137"/>
                  </a:lnTo>
                  <a:lnTo>
                    <a:pt x="0" y="0"/>
                  </a:lnTo>
                  <a:close/>
                </a:path>
              </a:pathLst>
            </a:custGeom>
            <a:solidFill>
              <a:srgbClr val="FFFFFF">
                <a:lumMod val="95000"/>
                <a:alpha val="76000"/>
              </a:srgbClr>
            </a:solidFill>
            <a:ln w="10795" cap="flat" cmpd="sng" algn="ctr">
              <a:noFill/>
              <a:prstDash val="solid"/>
            </a:ln>
            <a:effectLst/>
          </p:spPr>
          <p:txBody>
            <a:bodyPr rot="0" spcFirstLastPara="0" vertOverflow="overflow" horzOverflow="overflow" vert="horz" wrap="square" lIns="186521" tIns="93260" rIns="0" bIns="47565" numCol="1" spcCol="0" rtlCol="0" fromWordArt="0" anchor="ctr" anchorCtr="0" forceAA="0" compatLnSpc="1">
              <a:prstTxWarp prst="textNoShape">
                <a:avLst/>
              </a:prstTxWarp>
              <a:noAutofit/>
            </a:bodyPr>
            <a:lstStyle/>
            <a:p>
              <a:pPr defTabSz="634684">
                <a:lnSpc>
                  <a:spcPct val="110000"/>
                </a:lnSpc>
                <a:spcBef>
                  <a:spcPct val="0"/>
                </a:spcBef>
              </a:pPr>
              <a:r>
                <a:rPr lang="en-US" sz="1100" b="1" kern="0" dirty="0">
                  <a:solidFill>
                    <a:srgbClr val="000000"/>
                  </a:solidFill>
                </a:rPr>
                <a:t>Application</a:t>
              </a:r>
            </a:p>
            <a:p>
              <a:pPr marL="174862" indent="-174862" defTabSz="634684">
                <a:lnSpc>
                  <a:spcPct val="110000"/>
                </a:lnSpc>
                <a:spcBef>
                  <a:spcPct val="0"/>
                </a:spcBef>
                <a:buFont typeface="Arial" panose="020B0604020202020204" pitchFamily="34" charset="0"/>
                <a:buChar char="•"/>
              </a:pPr>
              <a:r>
                <a:rPr lang="en-US" sz="1100" kern="0" dirty="0">
                  <a:solidFill>
                    <a:srgbClr val="000000"/>
                  </a:solidFill>
                </a:rPr>
                <a:t>Flowcharts</a:t>
              </a:r>
            </a:p>
            <a:p>
              <a:pPr marL="174862" indent="-174862" defTabSz="634684">
                <a:lnSpc>
                  <a:spcPct val="110000"/>
                </a:lnSpc>
                <a:spcBef>
                  <a:spcPct val="0"/>
                </a:spcBef>
                <a:buFont typeface="Arial" panose="020B0604020202020204" pitchFamily="34" charset="0"/>
                <a:buChar char="•"/>
              </a:pPr>
              <a:r>
                <a:rPr lang="en-US" sz="1100" kern="0" dirty="0">
                  <a:solidFill>
                    <a:srgbClr val="000000"/>
                  </a:solidFill>
                </a:rPr>
                <a:t>Architecture</a:t>
              </a:r>
            </a:p>
            <a:p>
              <a:pPr marL="174862" indent="-174862" defTabSz="634684">
                <a:lnSpc>
                  <a:spcPct val="110000"/>
                </a:lnSpc>
                <a:spcBef>
                  <a:spcPct val="0"/>
                </a:spcBef>
                <a:buFont typeface="Arial" panose="020B0604020202020204" pitchFamily="34" charset="0"/>
                <a:buChar char="•"/>
              </a:pPr>
              <a:r>
                <a:rPr lang="en-US" sz="1100" kern="0" dirty="0">
                  <a:solidFill>
                    <a:srgbClr val="000000"/>
                  </a:solidFill>
                </a:rPr>
                <a:t>Data models</a:t>
              </a:r>
            </a:p>
            <a:p>
              <a:pPr marL="174862" indent="-174862" defTabSz="634684">
                <a:lnSpc>
                  <a:spcPct val="110000"/>
                </a:lnSpc>
                <a:spcBef>
                  <a:spcPct val="0"/>
                </a:spcBef>
                <a:buFont typeface="Arial" panose="020B0604020202020204" pitchFamily="34" charset="0"/>
                <a:buChar char="•"/>
              </a:pPr>
              <a:r>
                <a:rPr lang="en-US" sz="1100" kern="0" dirty="0">
                  <a:solidFill>
                    <a:srgbClr val="000000"/>
                  </a:solidFill>
                </a:rPr>
                <a:t>Business rules</a:t>
              </a:r>
            </a:p>
            <a:p>
              <a:pPr marL="174862" indent="-174862" defTabSz="634684">
                <a:lnSpc>
                  <a:spcPct val="110000"/>
                </a:lnSpc>
                <a:spcBef>
                  <a:spcPct val="0"/>
                </a:spcBef>
                <a:buFont typeface="Arial" panose="020B0604020202020204" pitchFamily="34" charset="0"/>
                <a:buChar char="•"/>
              </a:pPr>
              <a:r>
                <a:rPr lang="en-US" sz="1100" kern="0" dirty="0">
                  <a:solidFill>
                    <a:srgbClr val="000000"/>
                  </a:solidFill>
                </a:rPr>
                <a:t>Code complexity &amp; documentation</a:t>
              </a:r>
              <a:br>
                <a:rPr lang="en-US" sz="1100" kern="0" dirty="0">
                  <a:solidFill>
                    <a:srgbClr val="000000"/>
                  </a:solidFill>
                </a:rPr>
              </a:br>
              <a:endParaRPr lang="en-US" sz="1100" kern="0" dirty="0">
                <a:solidFill>
                  <a:srgbClr val="000000"/>
                </a:solidFill>
              </a:endParaRPr>
            </a:p>
            <a:p>
              <a:pPr defTabSz="634684">
                <a:lnSpc>
                  <a:spcPct val="110000"/>
                </a:lnSpc>
                <a:spcBef>
                  <a:spcPct val="0"/>
                </a:spcBef>
              </a:pPr>
              <a:r>
                <a:rPr lang="en-US" sz="1100" b="1" kern="0" dirty="0">
                  <a:solidFill>
                    <a:srgbClr val="000000"/>
                  </a:solidFill>
                </a:rPr>
                <a:t>Platform</a:t>
              </a:r>
            </a:p>
            <a:p>
              <a:pPr marL="174862" indent="-174862" defTabSz="634684">
                <a:lnSpc>
                  <a:spcPct val="110000"/>
                </a:lnSpc>
                <a:spcBef>
                  <a:spcPct val="0"/>
                </a:spcBef>
                <a:buFont typeface="Arial" panose="020B0604020202020204" pitchFamily="34" charset="0"/>
                <a:buChar char="•"/>
              </a:pPr>
              <a:r>
                <a:rPr lang="en-US" sz="1100" kern="0" dirty="0">
                  <a:solidFill>
                    <a:srgbClr val="000000"/>
                  </a:solidFill>
                </a:rPr>
                <a:t>Application infrastructure</a:t>
              </a:r>
            </a:p>
            <a:p>
              <a:pPr marL="174862" indent="-174862" defTabSz="634684">
                <a:lnSpc>
                  <a:spcPct val="110000"/>
                </a:lnSpc>
                <a:spcBef>
                  <a:spcPct val="0"/>
                </a:spcBef>
                <a:buFont typeface="Arial" panose="020B0604020202020204" pitchFamily="34" charset="0"/>
                <a:buChar char="•"/>
              </a:pPr>
              <a:r>
                <a:rPr lang="en-US" sz="1100" kern="0" dirty="0">
                  <a:solidFill>
                    <a:srgbClr val="000000"/>
                  </a:solidFill>
                </a:rPr>
                <a:t>Technology stack</a:t>
              </a:r>
            </a:p>
            <a:p>
              <a:pPr marL="174862" indent="-174862" defTabSz="634684">
                <a:lnSpc>
                  <a:spcPct val="110000"/>
                </a:lnSpc>
                <a:spcBef>
                  <a:spcPct val="0"/>
                </a:spcBef>
                <a:buFont typeface="Arial" panose="020B0604020202020204" pitchFamily="34" charset="0"/>
                <a:buChar char="•"/>
              </a:pPr>
              <a:r>
                <a:rPr lang="en-US" sz="1100" kern="0" dirty="0">
                  <a:solidFill>
                    <a:srgbClr val="000000"/>
                  </a:solidFill>
                </a:rPr>
                <a:t>Hybrid components</a:t>
              </a:r>
            </a:p>
            <a:p>
              <a:pPr marL="174862" indent="-174862" defTabSz="634684">
                <a:lnSpc>
                  <a:spcPct val="110000"/>
                </a:lnSpc>
                <a:spcBef>
                  <a:spcPct val="0"/>
                </a:spcBef>
                <a:buFont typeface="Arial" panose="020B0604020202020204" pitchFamily="34" charset="0"/>
                <a:buChar char="•"/>
              </a:pPr>
              <a:endParaRPr lang="en-US" sz="1100" kern="0" dirty="0">
                <a:solidFill>
                  <a:srgbClr val="000000"/>
                </a:solidFill>
              </a:endParaRPr>
            </a:p>
            <a:p>
              <a:pPr defTabSz="634684">
                <a:lnSpc>
                  <a:spcPct val="110000"/>
                </a:lnSpc>
                <a:spcBef>
                  <a:spcPct val="0"/>
                </a:spcBef>
              </a:pPr>
              <a:r>
                <a:rPr lang="en-US" sz="1200" b="1" kern="0" dirty="0">
                  <a:solidFill>
                    <a:srgbClr val="000000"/>
                  </a:solidFill>
                </a:rPr>
                <a:t>Maintenance and</a:t>
              </a:r>
            </a:p>
            <a:p>
              <a:pPr defTabSz="634684">
                <a:lnSpc>
                  <a:spcPct val="110000"/>
                </a:lnSpc>
                <a:spcBef>
                  <a:spcPct val="0"/>
                </a:spcBef>
              </a:pPr>
              <a:r>
                <a:rPr lang="en-US" sz="1200" b="1" kern="0" dirty="0">
                  <a:solidFill>
                    <a:srgbClr val="000000"/>
                  </a:solidFill>
                </a:rPr>
                <a:t>update workflows</a:t>
              </a:r>
            </a:p>
          </p:txBody>
        </p:sp>
      </p:grpSp>
      <p:grpSp>
        <p:nvGrpSpPr>
          <p:cNvPr id="6" name="Group 5">
            <a:extLst>
              <a:ext uri="{FF2B5EF4-FFF2-40B4-BE49-F238E27FC236}">
                <a16:creationId xmlns:a16="http://schemas.microsoft.com/office/drawing/2014/main" id="{32736372-AF62-4A7E-AE5C-A03939058BB6}"/>
              </a:ext>
            </a:extLst>
          </p:cNvPr>
          <p:cNvGrpSpPr/>
          <p:nvPr/>
        </p:nvGrpSpPr>
        <p:grpSpPr>
          <a:xfrm>
            <a:off x="2593806" y="1961017"/>
            <a:ext cx="1864516" cy="3570625"/>
            <a:chOff x="4039303" y="1884817"/>
            <a:chExt cx="1864516" cy="3570625"/>
          </a:xfrm>
        </p:grpSpPr>
        <p:sp>
          <p:nvSpPr>
            <p:cNvPr id="41" name="Freeform: Shape 40">
              <a:extLst>
                <a:ext uri="{FF2B5EF4-FFF2-40B4-BE49-F238E27FC236}">
                  <a16:creationId xmlns:a16="http://schemas.microsoft.com/office/drawing/2014/main" id="{4428D5A6-A6E5-4B6E-85B0-157A973D524C}"/>
                </a:ext>
              </a:extLst>
            </p:cNvPr>
            <p:cNvSpPr/>
            <p:nvPr/>
          </p:nvSpPr>
          <p:spPr>
            <a:xfrm>
              <a:off x="4039303" y="1884817"/>
              <a:ext cx="1864516" cy="592303"/>
            </a:xfrm>
            <a:custGeom>
              <a:avLst/>
              <a:gdLst>
                <a:gd name="connsiteX0" fmla="*/ 0 w 1438036"/>
                <a:gd name="connsiteY0" fmla="*/ 0 h 570654"/>
                <a:gd name="connsiteX1" fmla="*/ 1438036 w 1438036"/>
                <a:gd name="connsiteY1" fmla="*/ 0 h 570654"/>
                <a:gd name="connsiteX2" fmla="*/ 1438036 w 1438036"/>
                <a:gd name="connsiteY2" fmla="*/ 570654 h 570654"/>
                <a:gd name="connsiteX3" fmla="*/ 0 w 1438036"/>
                <a:gd name="connsiteY3" fmla="*/ 570654 h 570654"/>
                <a:gd name="connsiteX4" fmla="*/ 0 w 1438036"/>
                <a:gd name="connsiteY4" fmla="*/ 0 h 5706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036" h="570654">
                  <a:moveTo>
                    <a:pt x="0" y="0"/>
                  </a:moveTo>
                  <a:lnTo>
                    <a:pt x="1438036" y="0"/>
                  </a:lnTo>
                  <a:lnTo>
                    <a:pt x="1438036" y="570654"/>
                  </a:lnTo>
                  <a:lnTo>
                    <a:pt x="0" y="570654"/>
                  </a:lnTo>
                  <a:lnTo>
                    <a:pt x="0" y="0"/>
                  </a:lnTo>
                  <a:close/>
                </a:path>
              </a:pathLst>
            </a:cu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none" lIns="93260" tIns="48512" rIns="0" bIns="48512" numCol="1" rtlCol="0" anchor="ctr" anchorCtr="0" compatLnSpc="1">
              <a:prstTxWarp prst="textNoShape">
                <a:avLst/>
              </a:prstTxWarp>
            </a:bodyPr>
            <a:lstStyle/>
            <a:p>
              <a:pPr algn="ctr" defTabSz="969953" fontAlgn="base">
                <a:lnSpc>
                  <a:spcPct val="90000"/>
                </a:lnSpc>
                <a:spcBef>
                  <a:spcPct val="0"/>
                </a:spcBef>
                <a:spcAft>
                  <a:spcPct val="0"/>
                </a:spcAft>
              </a:pPr>
              <a:r>
                <a:rPr lang="en-US" sz="1800" kern="0" dirty="0">
                  <a:gradFill>
                    <a:gsLst>
                      <a:gs pos="95455">
                        <a:srgbClr val="FFFFFF"/>
                      </a:gs>
                      <a:gs pos="66000">
                        <a:srgbClr val="FFFFFF"/>
                      </a:gs>
                    </a:gsLst>
                    <a:lin ang="5400000" scaled="0"/>
                  </a:gradFill>
                  <a:latin typeface="+mj-lt"/>
                </a:rPr>
                <a:t>Prioritize</a:t>
              </a:r>
            </a:p>
          </p:txBody>
        </p:sp>
        <p:sp>
          <p:nvSpPr>
            <p:cNvPr id="44" name="Freeform: Shape 43">
              <a:extLst>
                <a:ext uri="{FF2B5EF4-FFF2-40B4-BE49-F238E27FC236}">
                  <a16:creationId xmlns:a16="http://schemas.microsoft.com/office/drawing/2014/main" id="{B5788D1C-2E44-4618-B242-97E030F9655C}"/>
                </a:ext>
              </a:extLst>
            </p:cNvPr>
            <p:cNvSpPr/>
            <p:nvPr/>
          </p:nvSpPr>
          <p:spPr>
            <a:xfrm>
              <a:off x="4039303" y="2477053"/>
              <a:ext cx="1864516" cy="2978389"/>
            </a:xfrm>
            <a:custGeom>
              <a:avLst/>
              <a:gdLst>
                <a:gd name="connsiteX0" fmla="*/ 0 w 1438036"/>
                <a:gd name="connsiteY0" fmla="*/ 0 h 2967402"/>
                <a:gd name="connsiteX1" fmla="*/ 838854 w 1438036"/>
                <a:gd name="connsiteY1" fmla="*/ 0 h 2967402"/>
                <a:gd name="connsiteX2" fmla="*/ 838854 w 1438036"/>
                <a:gd name="connsiteY2" fmla="*/ 0 h 2967402"/>
                <a:gd name="connsiteX3" fmla="*/ 1198363 w 1438036"/>
                <a:gd name="connsiteY3" fmla="*/ 0 h 2967402"/>
                <a:gd name="connsiteX4" fmla="*/ 1438036 w 1438036"/>
                <a:gd name="connsiteY4" fmla="*/ 0 h 2967402"/>
                <a:gd name="connsiteX5" fmla="*/ 1438036 w 1438036"/>
                <a:gd name="connsiteY5" fmla="*/ 1730985 h 2967402"/>
                <a:gd name="connsiteX6" fmla="*/ 1617791 w 1438036"/>
                <a:gd name="connsiteY6" fmla="*/ 2101811 h 2967402"/>
                <a:gd name="connsiteX7" fmla="*/ 1438036 w 1438036"/>
                <a:gd name="connsiteY7" fmla="*/ 2472835 h 2967402"/>
                <a:gd name="connsiteX8" fmla="*/ 1438036 w 1438036"/>
                <a:gd name="connsiteY8" fmla="*/ 2967402 h 2967402"/>
                <a:gd name="connsiteX9" fmla="*/ 1198363 w 1438036"/>
                <a:gd name="connsiteY9" fmla="*/ 2967402 h 2967402"/>
                <a:gd name="connsiteX10" fmla="*/ 838854 w 1438036"/>
                <a:gd name="connsiteY10" fmla="*/ 2967402 h 2967402"/>
                <a:gd name="connsiteX11" fmla="*/ 838854 w 1438036"/>
                <a:gd name="connsiteY11" fmla="*/ 2967402 h 2967402"/>
                <a:gd name="connsiteX12" fmla="*/ 0 w 1438036"/>
                <a:gd name="connsiteY12" fmla="*/ 2967402 h 2967402"/>
                <a:gd name="connsiteX13" fmla="*/ 0 w 1438036"/>
                <a:gd name="connsiteY13" fmla="*/ 2472835 h 2967402"/>
                <a:gd name="connsiteX14" fmla="*/ 0 w 1438036"/>
                <a:gd name="connsiteY14" fmla="*/ 1730985 h 2967402"/>
                <a:gd name="connsiteX15" fmla="*/ 0 w 1438036"/>
                <a:gd name="connsiteY15" fmla="*/ 1730985 h 2967402"/>
                <a:gd name="connsiteX16" fmla="*/ 0 w 1438036"/>
                <a:gd name="connsiteY16" fmla="*/ 0 h 296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8036" h="2967402">
                  <a:moveTo>
                    <a:pt x="0" y="0"/>
                  </a:moveTo>
                  <a:lnTo>
                    <a:pt x="838854" y="0"/>
                  </a:lnTo>
                  <a:lnTo>
                    <a:pt x="838854" y="0"/>
                  </a:lnTo>
                  <a:lnTo>
                    <a:pt x="1198363" y="0"/>
                  </a:lnTo>
                  <a:lnTo>
                    <a:pt x="1438036" y="0"/>
                  </a:lnTo>
                  <a:lnTo>
                    <a:pt x="1438036" y="1730985"/>
                  </a:lnTo>
                  <a:lnTo>
                    <a:pt x="1617791" y="2101811"/>
                  </a:lnTo>
                  <a:lnTo>
                    <a:pt x="1438036" y="2472835"/>
                  </a:lnTo>
                  <a:lnTo>
                    <a:pt x="1438036" y="2967402"/>
                  </a:lnTo>
                  <a:lnTo>
                    <a:pt x="1198363" y="2967402"/>
                  </a:lnTo>
                  <a:lnTo>
                    <a:pt x="838854" y="2967402"/>
                  </a:lnTo>
                  <a:lnTo>
                    <a:pt x="838854" y="2967402"/>
                  </a:lnTo>
                  <a:lnTo>
                    <a:pt x="0" y="2967402"/>
                  </a:lnTo>
                  <a:lnTo>
                    <a:pt x="0" y="2472835"/>
                  </a:lnTo>
                  <a:lnTo>
                    <a:pt x="0" y="1730985"/>
                  </a:lnTo>
                  <a:lnTo>
                    <a:pt x="0" y="1730985"/>
                  </a:lnTo>
                  <a:lnTo>
                    <a:pt x="0" y="0"/>
                  </a:lnTo>
                  <a:close/>
                </a:path>
              </a:pathLst>
            </a:custGeom>
            <a:solidFill>
              <a:srgbClr val="FFFFFF">
                <a:lumMod val="95000"/>
                <a:alpha val="76000"/>
              </a:srgb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86521" tIns="93260" rIns="0" bIns="47565" numCol="1" spcCol="0" rtlCol="0" fromWordArt="0" anchor="ctr" anchorCtr="0" forceAA="0" compatLnSpc="1">
              <a:prstTxWarp prst="textNoShape">
                <a:avLst/>
              </a:prstTxWarp>
              <a:noAutofit/>
            </a:bodyPr>
            <a:lstStyle/>
            <a:p>
              <a:pPr defTabSz="634684">
                <a:lnSpc>
                  <a:spcPct val="120000"/>
                </a:lnSpc>
                <a:spcBef>
                  <a:spcPct val="0"/>
                </a:spcBef>
              </a:pPr>
              <a:r>
                <a:rPr lang="en-US" sz="1100" b="1" kern="0" dirty="0">
                  <a:solidFill>
                    <a:srgbClr val="000000"/>
                  </a:solidFill>
                </a:rPr>
                <a:t>Business Value</a:t>
              </a:r>
            </a:p>
            <a:p>
              <a:pPr marL="174862" indent="-174862" defTabSz="634684">
                <a:lnSpc>
                  <a:spcPct val="120000"/>
                </a:lnSpc>
                <a:spcBef>
                  <a:spcPct val="0"/>
                </a:spcBef>
                <a:buFont typeface="Arial" panose="020B0604020202020204" pitchFamily="34" charset="0"/>
                <a:buChar char="•"/>
              </a:pPr>
              <a:r>
                <a:rPr lang="en-US" sz="1100" kern="0" dirty="0">
                  <a:solidFill>
                    <a:srgbClr val="000000"/>
                  </a:solidFill>
                </a:rPr>
                <a:t>Ability to support business function</a:t>
              </a:r>
            </a:p>
            <a:p>
              <a:pPr marL="174862" indent="-174862" defTabSz="634684">
                <a:lnSpc>
                  <a:spcPct val="120000"/>
                </a:lnSpc>
                <a:spcBef>
                  <a:spcPct val="0"/>
                </a:spcBef>
                <a:buFont typeface="Arial" panose="020B0604020202020204" pitchFamily="34" charset="0"/>
                <a:buChar char="•"/>
              </a:pPr>
              <a:r>
                <a:rPr lang="en-US" sz="1100" kern="0" dirty="0">
                  <a:solidFill>
                    <a:srgbClr val="000000"/>
                  </a:solidFill>
                </a:rPr>
                <a:t>Ability to support current technology</a:t>
              </a:r>
            </a:p>
            <a:p>
              <a:pPr marL="174862" indent="-174862" defTabSz="634684">
                <a:lnSpc>
                  <a:spcPct val="120000"/>
                </a:lnSpc>
                <a:spcBef>
                  <a:spcPct val="0"/>
                </a:spcBef>
                <a:buFont typeface="Arial" panose="020B0604020202020204" pitchFamily="34" charset="0"/>
                <a:buChar char="•"/>
              </a:pPr>
              <a:r>
                <a:rPr lang="en-US" sz="1100" kern="0" dirty="0">
                  <a:solidFill>
                    <a:srgbClr val="000000"/>
                  </a:solidFill>
                </a:rPr>
                <a:t>Exposure/risk level</a:t>
              </a:r>
            </a:p>
            <a:p>
              <a:pPr marL="174862" indent="-174862" defTabSz="634684">
                <a:lnSpc>
                  <a:spcPct val="120000"/>
                </a:lnSpc>
                <a:spcBef>
                  <a:spcPct val="0"/>
                </a:spcBef>
                <a:buFont typeface="Arial" panose="020B0604020202020204" pitchFamily="34" charset="0"/>
                <a:buChar char="•"/>
              </a:pPr>
              <a:r>
                <a:rPr lang="en-US" sz="1100" kern="0" dirty="0">
                  <a:solidFill>
                    <a:srgbClr val="000000"/>
                  </a:solidFill>
                </a:rPr>
                <a:t>Technology maturity</a:t>
              </a:r>
              <a:br>
                <a:rPr lang="en-US" sz="1100" kern="0" dirty="0">
                  <a:solidFill>
                    <a:srgbClr val="000000"/>
                  </a:solidFill>
                </a:rPr>
              </a:br>
              <a:r>
                <a:rPr lang="en-US" sz="1100" kern="0" dirty="0">
                  <a:solidFill>
                    <a:srgbClr val="000000"/>
                  </a:solidFill>
                </a:rPr>
                <a:t>and ‘brittleness’</a:t>
              </a:r>
            </a:p>
            <a:p>
              <a:pPr defTabSz="634684">
                <a:lnSpc>
                  <a:spcPct val="120000"/>
                </a:lnSpc>
                <a:spcBef>
                  <a:spcPct val="0"/>
                </a:spcBef>
              </a:pPr>
              <a:endParaRPr lang="en-US" sz="1100" b="1" kern="0" dirty="0">
                <a:solidFill>
                  <a:srgbClr val="000000"/>
                </a:solidFill>
              </a:endParaRPr>
            </a:p>
            <a:p>
              <a:pPr defTabSz="634684">
                <a:lnSpc>
                  <a:spcPct val="120000"/>
                </a:lnSpc>
                <a:spcBef>
                  <a:spcPct val="0"/>
                </a:spcBef>
              </a:pPr>
              <a:r>
                <a:rPr lang="en-US" sz="1100" b="1" kern="0" dirty="0">
                  <a:solidFill>
                    <a:srgbClr val="000000"/>
                  </a:solidFill>
                </a:rPr>
                <a:t>Cost</a:t>
              </a:r>
            </a:p>
            <a:p>
              <a:pPr marL="174862" indent="-174862" defTabSz="634684">
                <a:lnSpc>
                  <a:spcPct val="120000"/>
                </a:lnSpc>
                <a:spcBef>
                  <a:spcPct val="0"/>
                </a:spcBef>
                <a:buFont typeface="Arial" panose="020B0604020202020204" pitchFamily="34" charset="0"/>
                <a:buChar char="•"/>
              </a:pPr>
              <a:r>
                <a:rPr lang="en-US" sz="1100" kern="0" dirty="0">
                  <a:solidFill>
                    <a:srgbClr val="000000"/>
                  </a:solidFill>
                </a:rPr>
                <a:t>Cost to maintain</a:t>
              </a:r>
            </a:p>
            <a:p>
              <a:pPr marL="174862" indent="-174862" defTabSz="634684">
                <a:lnSpc>
                  <a:spcPct val="120000"/>
                </a:lnSpc>
                <a:spcBef>
                  <a:spcPct val="0"/>
                </a:spcBef>
                <a:buFont typeface="Arial" panose="020B0604020202020204" pitchFamily="34" charset="0"/>
                <a:buChar char="•"/>
              </a:pPr>
              <a:r>
                <a:rPr lang="en-US" sz="1100" kern="0" dirty="0">
                  <a:solidFill>
                    <a:srgbClr val="000000"/>
                  </a:solidFill>
                </a:rPr>
                <a:t>Cost to secure</a:t>
              </a:r>
            </a:p>
            <a:p>
              <a:pPr marL="174862" indent="-174862" defTabSz="634684">
                <a:lnSpc>
                  <a:spcPct val="120000"/>
                </a:lnSpc>
                <a:spcBef>
                  <a:spcPct val="0"/>
                </a:spcBef>
                <a:buFont typeface="Arial" panose="020B0604020202020204" pitchFamily="34" charset="0"/>
                <a:buChar char="•"/>
              </a:pPr>
              <a:r>
                <a:rPr lang="en-US" sz="1100" kern="0" dirty="0">
                  <a:solidFill>
                    <a:srgbClr val="000000"/>
                  </a:solidFill>
                </a:rPr>
                <a:t>Cost to update</a:t>
              </a:r>
            </a:p>
          </p:txBody>
        </p:sp>
      </p:grpSp>
      <p:grpSp>
        <p:nvGrpSpPr>
          <p:cNvPr id="3" name="Group 2">
            <a:extLst>
              <a:ext uri="{FF2B5EF4-FFF2-40B4-BE49-F238E27FC236}">
                <a16:creationId xmlns:a16="http://schemas.microsoft.com/office/drawing/2014/main" id="{B8E69A3B-44C7-4FF1-924E-3FE3EB7CB2EB}"/>
              </a:ext>
            </a:extLst>
          </p:cNvPr>
          <p:cNvGrpSpPr/>
          <p:nvPr/>
        </p:nvGrpSpPr>
        <p:grpSpPr>
          <a:xfrm>
            <a:off x="460376" y="2077421"/>
            <a:ext cx="1864516" cy="3223125"/>
            <a:chOff x="1546641" y="2001221"/>
            <a:chExt cx="1864516" cy="3223125"/>
          </a:xfrm>
        </p:grpSpPr>
        <p:sp>
          <p:nvSpPr>
            <p:cNvPr id="40" name="Freeform: Shape 39">
              <a:extLst>
                <a:ext uri="{FF2B5EF4-FFF2-40B4-BE49-F238E27FC236}">
                  <a16:creationId xmlns:a16="http://schemas.microsoft.com/office/drawing/2014/main" id="{764719EF-1D27-4460-B9C8-621B91D02AE1}"/>
                </a:ext>
              </a:extLst>
            </p:cNvPr>
            <p:cNvSpPr/>
            <p:nvPr/>
          </p:nvSpPr>
          <p:spPr>
            <a:xfrm>
              <a:off x="1546641" y="2001221"/>
              <a:ext cx="1864516" cy="473842"/>
            </a:xfrm>
            <a:custGeom>
              <a:avLst/>
              <a:gdLst>
                <a:gd name="connsiteX0" fmla="*/ 0 w 1438036"/>
                <a:gd name="connsiteY0" fmla="*/ 0 h 456523"/>
                <a:gd name="connsiteX1" fmla="*/ 1438036 w 1438036"/>
                <a:gd name="connsiteY1" fmla="*/ 0 h 456523"/>
                <a:gd name="connsiteX2" fmla="*/ 1438036 w 1438036"/>
                <a:gd name="connsiteY2" fmla="*/ 456523 h 456523"/>
                <a:gd name="connsiteX3" fmla="*/ 0 w 1438036"/>
                <a:gd name="connsiteY3" fmla="*/ 456523 h 456523"/>
                <a:gd name="connsiteX4" fmla="*/ 0 w 1438036"/>
                <a:gd name="connsiteY4" fmla="*/ 0 h 45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036" h="456523">
                  <a:moveTo>
                    <a:pt x="0" y="0"/>
                  </a:moveTo>
                  <a:lnTo>
                    <a:pt x="1438036" y="0"/>
                  </a:lnTo>
                  <a:lnTo>
                    <a:pt x="1438036" y="456523"/>
                  </a:lnTo>
                  <a:lnTo>
                    <a:pt x="0" y="456523"/>
                  </a:lnTo>
                  <a:lnTo>
                    <a:pt x="0" y="0"/>
                  </a:lnTo>
                  <a:close/>
                </a:path>
              </a:pathLst>
            </a:cu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none" lIns="93260" tIns="48512" rIns="0" bIns="48512" numCol="1" rtlCol="0" anchor="ctr" anchorCtr="0" compatLnSpc="1">
              <a:prstTxWarp prst="textNoShape">
                <a:avLst/>
              </a:prstTxWarp>
            </a:bodyPr>
            <a:lstStyle/>
            <a:p>
              <a:pPr algn="ctr" defTabSz="969953" fontAlgn="base">
                <a:lnSpc>
                  <a:spcPct val="90000"/>
                </a:lnSpc>
                <a:spcBef>
                  <a:spcPct val="0"/>
                </a:spcBef>
                <a:spcAft>
                  <a:spcPct val="0"/>
                </a:spcAft>
              </a:pPr>
              <a:r>
                <a:rPr lang="en-US" sz="1800" kern="0" dirty="0">
                  <a:gradFill>
                    <a:gsLst>
                      <a:gs pos="95455">
                        <a:srgbClr val="FFFFFF"/>
                      </a:gs>
                      <a:gs pos="66000">
                        <a:srgbClr val="FFFFFF"/>
                      </a:gs>
                    </a:gsLst>
                    <a:lin ang="5400000" scaled="0"/>
                  </a:gradFill>
                  <a:latin typeface="+mj-lt"/>
                </a:rPr>
                <a:t>Assess</a:t>
              </a:r>
            </a:p>
          </p:txBody>
        </p:sp>
        <p:sp>
          <p:nvSpPr>
            <p:cNvPr id="39" name="Freeform: Shape 38">
              <a:extLst>
                <a:ext uri="{FF2B5EF4-FFF2-40B4-BE49-F238E27FC236}">
                  <a16:creationId xmlns:a16="http://schemas.microsoft.com/office/drawing/2014/main" id="{A7C69E65-9E53-4F76-90E7-FF32CAAFEBA7}"/>
                </a:ext>
              </a:extLst>
            </p:cNvPr>
            <p:cNvSpPr/>
            <p:nvPr/>
          </p:nvSpPr>
          <p:spPr>
            <a:xfrm>
              <a:off x="1546641" y="2475064"/>
              <a:ext cx="1864516" cy="2749282"/>
            </a:xfrm>
            <a:custGeom>
              <a:avLst/>
              <a:gdLst>
                <a:gd name="connsiteX0" fmla="*/ 0 w 1438036"/>
                <a:gd name="connsiteY0" fmla="*/ 0 h 2739140"/>
                <a:gd name="connsiteX1" fmla="*/ 838854 w 1438036"/>
                <a:gd name="connsiteY1" fmla="*/ 0 h 2739140"/>
                <a:gd name="connsiteX2" fmla="*/ 838854 w 1438036"/>
                <a:gd name="connsiteY2" fmla="*/ 0 h 2739140"/>
                <a:gd name="connsiteX3" fmla="*/ 1198363 w 1438036"/>
                <a:gd name="connsiteY3" fmla="*/ 0 h 2739140"/>
                <a:gd name="connsiteX4" fmla="*/ 1438036 w 1438036"/>
                <a:gd name="connsiteY4" fmla="*/ 0 h 2739140"/>
                <a:gd name="connsiteX5" fmla="*/ 1438036 w 1438036"/>
                <a:gd name="connsiteY5" fmla="*/ 1597832 h 2739140"/>
                <a:gd name="connsiteX6" fmla="*/ 1617791 w 1438036"/>
                <a:gd name="connsiteY6" fmla="*/ 1940133 h 2739140"/>
                <a:gd name="connsiteX7" fmla="*/ 1438036 w 1438036"/>
                <a:gd name="connsiteY7" fmla="*/ 2282617 h 2739140"/>
                <a:gd name="connsiteX8" fmla="*/ 1438036 w 1438036"/>
                <a:gd name="connsiteY8" fmla="*/ 2739140 h 2739140"/>
                <a:gd name="connsiteX9" fmla="*/ 1198363 w 1438036"/>
                <a:gd name="connsiteY9" fmla="*/ 2739140 h 2739140"/>
                <a:gd name="connsiteX10" fmla="*/ 838854 w 1438036"/>
                <a:gd name="connsiteY10" fmla="*/ 2739140 h 2739140"/>
                <a:gd name="connsiteX11" fmla="*/ 838854 w 1438036"/>
                <a:gd name="connsiteY11" fmla="*/ 2739140 h 2739140"/>
                <a:gd name="connsiteX12" fmla="*/ 0 w 1438036"/>
                <a:gd name="connsiteY12" fmla="*/ 2739140 h 2739140"/>
                <a:gd name="connsiteX13" fmla="*/ 0 w 1438036"/>
                <a:gd name="connsiteY13" fmla="*/ 2282617 h 2739140"/>
                <a:gd name="connsiteX14" fmla="*/ 0 w 1438036"/>
                <a:gd name="connsiteY14" fmla="*/ 1597832 h 2739140"/>
                <a:gd name="connsiteX15" fmla="*/ 0 w 1438036"/>
                <a:gd name="connsiteY15" fmla="*/ 1597832 h 2739140"/>
                <a:gd name="connsiteX16" fmla="*/ 0 w 1438036"/>
                <a:gd name="connsiteY16" fmla="*/ 0 h 273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8036" h="2739140">
                  <a:moveTo>
                    <a:pt x="0" y="0"/>
                  </a:moveTo>
                  <a:lnTo>
                    <a:pt x="838854" y="0"/>
                  </a:lnTo>
                  <a:lnTo>
                    <a:pt x="838854" y="0"/>
                  </a:lnTo>
                  <a:lnTo>
                    <a:pt x="1198363" y="0"/>
                  </a:lnTo>
                  <a:lnTo>
                    <a:pt x="1438036" y="0"/>
                  </a:lnTo>
                  <a:lnTo>
                    <a:pt x="1438036" y="1597832"/>
                  </a:lnTo>
                  <a:lnTo>
                    <a:pt x="1617791" y="1940133"/>
                  </a:lnTo>
                  <a:lnTo>
                    <a:pt x="1438036" y="2282617"/>
                  </a:lnTo>
                  <a:lnTo>
                    <a:pt x="1438036" y="2739140"/>
                  </a:lnTo>
                  <a:lnTo>
                    <a:pt x="1198363" y="2739140"/>
                  </a:lnTo>
                  <a:lnTo>
                    <a:pt x="838854" y="2739140"/>
                  </a:lnTo>
                  <a:lnTo>
                    <a:pt x="838854" y="2739140"/>
                  </a:lnTo>
                  <a:lnTo>
                    <a:pt x="0" y="2739140"/>
                  </a:lnTo>
                  <a:lnTo>
                    <a:pt x="0" y="2282617"/>
                  </a:lnTo>
                  <a:lnTo>
                    <a:pt x="0" y="1597832"/>
                  </a:lnTo>
                  <a:lnTo>
                    <a:pt x="0" y="1597832"/>
                  </a:lnTo>
                  <a:lnTo>
                    <a:pt x="0" y="0"/>
                  </a:lnTo>
                  <a:close/>
                </a:path>
              </a:pathLst>
            </a:custGeom>
            <a:solidFill>
              <a:srgbClr val="FFFFFF">
                <a:lumMod val="95000"/>
                <a:alpha val="76000"/>
              </a:srgb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186521" tIns="93260" rIns="0" bIns="47565" numCol="1" spcCol="0" rtlCol="0" fromWordArt="0" anchor="ctr" anchorCtr="0" forceAA="0" compatLnSpc="1">
              <a:prstTxWarp prst="textNoShape">
                <a:avLst/>
              </a:prstTxWarp>
              <a:noAutofit/>
            </a:bodyPr>
            <a:lstStyle/>
            <a:p>
              <a:pPr defTabSz="634684">
                <a:lnSpc>
                  <a:spcPct val="120000"/>
                </a:lnSpc>
                <a:spcBef>
                  <a:spcPct val="0"/>
                </a:spcBef>
                <a:defRPr/>
              </a:pPr>
              <a:r>
                <a:rPr lang="en-US" sz="1100" b="1" kern="0" dirty="0">
                  <a:solidFill>
                    <a:srgbClr val="000000"/>
                  </a:solidFill>
                </a:rPr>
                <a:t>Business</a:t>
              </a:r>
              <a:endParaRPr lang="en-US" sz="1100" kern="0" dirty="0">
                <a:solidFill>
                  <a:srgbClr val="000000"/>
                </a:solidFill>
              </a:endParaRPr>
            </a:p>
            <a:p>
              <a:pPr marL="186519" indent="-186519" defTabSz="634684">
                <a:lnSpc>
                  <a:spcPct val="120000"/>
                </a:lnSpc>
                <a:spcBef>
                  <a:spcPct val="0"/>
                </a:spcBef>
                <a:buFont typeface="Arial" panose="020B0604020202020204" pitchFamily="34" charset="0"/>
                <a:buChar char="•"/>
                <a:defRPr/>
              </a:pPr>
              <a:r>
                <a:rPr lang="en-US" sz="1100" kern="0" dirty="0">
                  <a:solidFill>
                    <a:srgbClr val="000000"/>
                  </a:solidFill>
                </a:rPr>
                <a:t>Business functions</a:t>
              </a:r>
            </a:p>
            <a:p>
              <a:pPr marL="186519" indent="-186519" defTabSz="634684">
                <a:lnSpc>
                  <a:spcPct val="120000"/>
                </a:lnSpc>
                <a:spcBef>
                  <a:spcPct val="0"/>
                </a:spcBef>
                <a:buFont typeface="Arial" panose="020B0604020202020204" pitchFamily="34" charset="0"/>
                <a:buChar char="•"/>
                <a:defRPr/>
              </a:pPr>
              <a:r>
                <a:rPr lang="en-US" sz="1100" kern="0" dirty="0">
                  <a:solidFill>
                    <a:srgbClr val="000000"/>
                  </a:solidFill>
                </a:rPr>
                <a:t>Dependencies</a:t>
              </a:r>
              <a:endParaRPr lang="en-US" sz="1100" b="1" kern="0" dirty="0">
                <a:solidFill>
                  <a:srgbClr val="000000"/>
                </a:solidFill>
              </a:endParaRPr>
            </a:p>
            <a:p>
              <a:pPr defTabSz="634684">
                <a:lnSpc>
                  <a:spcPct val="120000"/>
                </a:lnSpc>
                <a:spcBef>
                  <a:spcPct val="0"/>
                </a:spcBef>
                <a:defRPr/>
              </a:pPr>
              <a:r>
                <a:rPr lang="en-US" sz="1100" b="1" kern="0" dirty="0">
                  <a:solidFill>
                    <a:srgbClr val="000000"/>
                  </a:solidFill>
                </a:rPr>
                <a:t>Technology</a:t>
              </a:r>
            </a:p>
            <a:p>
              <a:pPr marL="186519" indent="-186519" defTabSz="634684">
                <a:lnSpc>
                  <a:spcPct val="120000"/>
                </a:lnSpc>
                <a:spcBef>
                  <a:spcPct val="0"/>
                </a:spcBef>
                <a:buFont typeface="Arial" panose="020B0604020202020204" pitchFamily="34" charset="0"/>
                <a:buChar char="•"/>
                <a:defRPr/>
              </a:pPr>
              <a:r>
                <a:rPr lang="en-US" sz="1100" kern="0" dirty="0">
                  <a:solidFill>
                    <a:srgbClr val="000000"/>
                  </a:solidFill>
                </a:rPr>
                <a:t>Infrastructure</a:t>
              </a:r>
            </a:p>
            <a:p>
              <a:pPr marL="186519" indent="-186519" defTabSz="634684">
                <a:lnSpc>
                  <a:spcPct val="120000"/>
                </a:lnSpc>
                <a:spcBef>
                  <a:spcPct val="0"/>
                </a:spcBef>
                <a:buFont typeface="Arial" panose="020B0604020202020204" pitchFamily="34" charset="0"/>
                <a:buChar char="•"/>
                <a:defRPr/>
              </a:pPr>
              <a:r>
                <a:rPr lang="en-US" sz="1100" kern="0" dirty="0">
                  <a:solidFill>
                    <a:srgbClr val="000000"/>
                  </a:solidFill>
                </a:rPr>
                <a:t>Technologies</a:t>
              </a:r>
            </a:p>
            <a:p>
              <a:pPr marL="186519" indent="-186519" defTabSz="634684">
                <a:lnSpc>
                  <a:spcPct val="120000"/>
                </a:lnSpc>
                <a:spcBef>
                  <a:spcPct val="0"/>
                </a:spcBef>
                <a:buFont typeface="Arial" panose="020B0604020202020204" pitchFamily="34" charset="0"/>
                <a:buChar char="•"/>
                <a:defRPr/>
              </a:pPr>
              <a:r>
                <a:rPr lang="en-US" sz="1100" kern="0" dirty="0">
                  <a:solidFill>
                    <a:srgbClr val="000000"/>
                  </a:solidFill>
                </a:rPr>
                <a:t>Data Estate</a:t>
              </a:r>
            </a:p>
            <a:p>
              <a:pPr defTabSz="634684">
                <a:lnSpc>
                  <a:spcPct val="120000"/>
                </a:lnSpc>
                <a:spcBef>
                  <a:spcPct val="0"/>
                </a:spcBef>
                <a:defRPr/>
              </a:pPr>
              <a:r>
                <a:rPr lang="en-US" sz="1100" b="1" kern="0" dirty="0">
                  <a:solidFill>
                    <a:srgbClr val="000000"/>
                  </a:solidFill>
                </a:rPr>
                <a:t>People</a:t>
              </a:r>
            </a:p>
            <a:p>
              <a:pPr marL="186519" indent="-186519" defTabSz="634684">
                <a:lnSpc>
                  <a:spcPct val="120000"/>
                </a:lnSpc>
                <a:spcBef>
                  <a:spcPct val="0"/>
                </a:spcBef>
                <a:buFont typeface="Arial" panose="020B0604020202020204" pitchFamily="34" charset="0"/>
                <a:buChar char="•"/>
                <a:defRPr/>
              </a:pPr>
              <a:r>
                <a:rPr lang="en-US" sz="1100" kern="0" dirty="0">
                  <a:solidFill>
                    <a:srgbClr val="000000"/>
                  </a:solidFill>
                </a:rPr>
                <a:t>Skills &amp; knowledge</a:t>
              </a:r>
            </a:p>
            <a:p>
              <a:pPr marL="186519" indent="-186519" defTabSz="634684">
                <a:lnSpc>
                  <a:spcPct val="120000"/>
                </a:lnSpc>
                <a:spcBef>
                  <a:spcPct val="0"/>
                </a:spcBef>
                <a:buFont typeface="Arial" panose="020B0604020202020204" pitchFamily="34" charset="0"/>
                <a:buChar char="•"/>
                <a:defRPr/>
              </a:pPr>
              <a:r>
                <a:rPr lang="en-US" sz="1100" kern="0" dirty="0">
                  <a:solidFill>
                    <a:srgbClr val="000000"/>
                  </a:solidFill>
                </a:rPr>
                <a:t>Ability to execute</a:t>
              </a:r>
            </a:p>
          </p:txBody>
        </p:sp>
      </p:grpSp>
      <p:grpSp>
        <p:nvGrpSpPr>
          <p:cNvPr id="8" name="Group 7">
            <a:extLst>
              <a:ext uri="{FF2B5EF4-FFF2-40B4-BE49-F238E27FC236}">
                <a16:creationId xmlns:a16="http://schemas.microsoft.com/office/drawing/2014/main" id="{D24D60F9-4631-494D-9319-F8586324641D}"/>
              </a:ext>
            </a:extLst>
          </p:cNvPr>
          <p:cNvGrpSpPr/>
          <p:nvPr/>
        </p:nvGrpSpPr>
        <p:grpSpPr>
          <a:xfrm>
            <a:off x="6860666" y="1728212"/>
            <a:ext cx="1865207" cy="4265624"/>
            <a:chOff x="9024625" y="1652012"/>
            <a:chExt cx="1865207" cy="4265624"/>
          </a:xfrm>
        </p:grpSpPr>
        <p:sp>
          <p:nvSpPr>
            <p:cNvPr id="37" name="Freeform: Shape 36">
              <a:extLst>
                <a:ext uri="{FF2B5EF4-FFF2-40B4-BE49-F238E27FC236}">
                  <a16:creationId xmlns:a16="http://schemas.microsoft.com/office/drawing/2014/main" id="{61B47129-9BD6-4134-9AAB-AFE630FC20F9}"/>
                </a:ext>
              </a:extLst>
            </p:cNvPr>
            <p:cNvSpPr/>
            <p:nvPr/>
          </p:nvSpPr>
          <p:spPr>
            <a:xfrm>
              <a:off x="9024625" y="1652012"/>
              <a:ext cx="1864517" cy="829223"/>
            </a:xfrm>
            <a:custGeom>
              <a:avLst/>
              <a:gdLst>
                <a:gd name="connsiteX0" fmla="*/ 0 w 1438036"/>
                <a:gd name="connsiteY0" fmla="*/ 0 h 798915"/>
                <a:gd name="connsiteX1" fmla="*/ 1438036 w 1438036"/>
                <a:gd name="connsiteY1" fmla="*/ 0 h 798915"/>
                <a:gd name="connsiteX2" fmla="*/ 1438036 w 1438036"/>
                <a:gd name="connsiteY2" fmla="*/ 798915 h 798915"/>
                <a:gd name="connsiteX3" fmla="*/ 0 w 1438036"/>
                <a:gd name="connsiteY3" fmla="*/ 798915 h 798915"/>
                <a:gd name="connsiteX4" fmla="*/ 0 w 1438036"/>
                <a:gd name="connsiteY4" fmla="*/ 0 h 798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8036" h="798915">
                  <a:moveTo>
                    <a:pt x="0" y="0"/>
                  </a:moveTo>
                  <a:lnTo>
                    <a:pt x="1438036" y="0"/>
                  </a:lnTo>
                  <a:lnTo>
                    <a:pt x="1438036" y="798915"/>
                  </a:lnTo>
                  <a:lnTo>
                    <a:pt x="0" y="798915"/>
                  </a:lnTo>
                  <a:lnTo>
                    <a:pt x="0" y="0"/>
                  </a:lnTo>
                  <a:close/>
                </a:path>
              </a:pathLst>
            </a:cu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none" lIns="93260" tIns="48512" rIns="0" bIns="48512" numCol="1" rtlCol="0" anchor="ctr" anchorCtr="0" compatLnSpc="1">
              <a:prstTxWarp prst="textNoShape">
                <a:avLst/>
              </a:prstTxWarp>
            </a:bodyPr>
            <a:lstStyle/>
            <a:p>
              <a:pPr algn="ctr" defTabSz="969953" fontAlgn="base">
                <a:lnSpc>
                  <a:spcPct val="90000"/>
                </a:lnSpc>
                <a:spcBef>
                  <a:spcPct val="0"/>
                </a:spcBef>
                <a:spcAft>
                  <a:spcPct val="0"/>
                </a:spcAft>
              </a:pPr>
              <a:r>
                <a:rPr lang="en-US" sz="1800" kern="0" dirty="0">
                  <a:gradFill>
                    <a:gsLst>
                      <a:gs pos="95455">
                        <a:srgbClr val="FFFFFF"/>
                      </a:gs>
                      <a:gs pos="66000">
                        <a:srgbClr val="FFFFFF"/>
                      </a:gs>
                    </a:gsLst>
                    <a:lin ang="5400000" scaled="0"/>
                  </a:gradFill>
                  <a:latin typeface="+mj-lt"/>
                </a:rPr>
                <a:t>Execute</a:t>
              </a:r>
            </a:p>
          </p:txBody>
        </p:sp>
        <p:sp>
          <p:nvSpPr>
            <p:cNvPr id="38" name="Rectangle 37">
              <a:extLst>
                <a:ext uri="{FF2B5EF4-FFF2-40B4-BE49-F238E27FC236}">
                  <a16:creationId xmlns:a16="http://schemas.microsoft.com/office/drawing/2014/main" id="{6D8BCAEB-FA07-48C9-83E0-F746F11B9C7B}"/>
                </a:ext>
              </a:extLst>
            </p:cNvPr>
            <p:cNvSpPr/>
            <p:nvPr/>
          </p:nvSpPr>
          <p:spPr>
            <a:xfrm>
              <a:off x="9024625" y="2481615"/>
              <a:ext cx="1865207" cy="3436021"/>
            </a:xfrm>
            <a:prstGeom prst="rect">
              <a:avLst/>
            </a:prstGeom>
            <a:solidFill>
              <a:srgbClr val="FFFFFF">
                <a:lumMod val="95000"/>
                <a:alpha val="76000"/>
              </a:srgbClr>
            </a:solidFill>
            <a:ln w="10795" cap="flat" cmpd="sng" algn="ctr">
              <a:noFill/>
              <a:prstDash val="solid"/>
            </a:ln>
            <a:effectLst/>
          </p:spPr>
          <p:txBody>
            <a:bodyPr rot="0" spcFirstLastPara="0" vertOverflow="overflow" horzOverflow="overflow" vert="horz" wrap="square" lIns="326411" tIns="0" rIns="0" bIns="186521" numCol="1" spcCol="0" rtlCol="0" fromWordArt="0" anchor="ctr" anchorCtr="0" forceAA="0" compatLnSpc="1">
              <a:prstTxWarp prst="textNoShape">
                <a:avLst/>
              </a:prstTxWarp>
              <a:noAutofit/>
            </a:bodyPr>
            <a:lstStyle/>
            <a:p>
              <a:pPr defTabSz="634684">
                <a:lnSpc>
                  <a:spcPct val="150000"/>
                </a:lnSpc>
                <a:spcBef>
                  <a:spcPct val="0"/>
                </a:spcBef>
              </a:pPr>
              <a:r>
                <a:rPr lang="en-US" sz="2000" b="1" kern="0" dirty="0">
                  <a:solidFill>
                    <a:srgbClr val="000000"/>
                  </a:solidFill>
                  <a:latin typeface="+mj-lt"/>
                </a:rPr>
                <a:t>Retire</a:t>
              </a:r>
            </a:p>
            <a:p>
              <a:pPr defTabSz="634684">
                <a:lnSpc>
                  <a:spcPct val="150000"/>
                </a:lnSpc>
                <a:spcBef>
                  <a:spcPct val="0"/>
                </a:spcBef>
              </a:pPr>
              <a:r>
                <a:rPr lang="en-US" sz="2000" b="1" kern="0" dirty="0">
                  <a:solidFill>
                    <a:srgbClr val="000000"/>
                  </a:solidFill>
                  <a:latin typeface="+mj-lt"/>
                </a:rPr>
                <a:t>Replace</a:t>
              </a:r>
            </a:p>
            <a:p>
              <a:pPr defTabSz="634684">
                <a:lnSpc>
                  <a:spcPct val="150000"/>
                </a:lnSpc>
                <a:spcBef>
                  <a:spcPct val="0"/>
                </a:spcBef>
              </a:pPr>
              <a:r>
                <a:rPr lang="en-US" sz="2000" b="1" kern="0" dirty="0">
                  <a:solidFill>
                    <a:srgbClr val="000000"/>
                  </a:solidFill>
                  <a:latin typeface="+mj-lt"/>
                </a:rPr>
                <a:t>Migrate</a:t>
              </a:r>
            </a:p>
            <a:p>
              <a:pPr defTabSz="634684">
                <a:lnSpc>
                  <a:spcPct val="150000"/>
                </a:lnSpc>
                <a:spcBef>
                  <a:spcPct val="0"/>
                </a:spcBef>
              </a:pPr>
              <a:r>
                <a:rPr lang="en-US" sz="2000" b="1" kern="0" dirty="0">
                  <a:solidFill>
                    <a:srgbClr val="000000"/>
                  </a:solidFill>
                  <a:latin typeface="+mj-lt"/>
                </a:rPr>
                <a:t>Modernize</a:t>
              </a:r>
            </a:p>
            <a:p>
              <a:pPr defTabSz="634684">
                <a:lnSpc>
                  <a:spcPct val="150000"/>
                </a:lnSpc>
                <a:spcBef>
                  <a:spcPct val="0"/>
                </a:spcBef>
              </a:pPr>
              <a:r>
                <a:rPr lang="en-US" sz="2000" b="1" kern="0" dirty="0">
                  <a:solidFill>
                    <a:srgbClr val="000000"/>
                  </a:solidFill>
                  <a:latin typeface="+mj-lt"/>
                </a:rPr>
                <a:t>Rebuild</a:t>
              </a:r>
            </a:p>
            <a:p>
              <a:pPr defTabSz="634684">
                <a:lnSpc>
                  <a:spcPct val="150000"/>
                </a:lnSpc>
                <a:spcBef>
                  <a:spcPct val="0"/>
                </a:spcBef>
              </a:pPr>
              <a:r>
                <a:rPr lang="en-US" sz="2000" b="1" kern="0" dirty="0">
                  <a:solidFill>
                    <a:srgbClr val="000000"/>
                  </a:solidFill>
                  <a:latin typeface="+mj-lt"/>
                </a:rPr>
                <a:t>New</a:t>
              </a:r>
            </a:p>
          </p:txBody>
        </p:sp>
      </p:grpSp>
      <p:grpSp>
        <p:nvGrpSpPr>
          <p:cNvPr id="7" name="Group 6">
            <a:extLst>
              <a:ext uri="{FF2B5EF4-FFF2-40B4-BE49-F238E27FC236}">
                <a16:creationId xmlns:a16="http://schemas.microsoft.com/office/drawing/2014/main" id="{56BCC3E8-7C17-4B82-910C-C6D1A0DC13C0}"/>
              </a:ext>
            </a:extLst>
          </p:cNvPr>
          <p:cNvGrpSpPr/>
          <p:nvPr/>
        </p:nvGrpSpPr>
        <p:grpSpPr>
          <a:xfrm>
            <a:off x="460375" y="6110825"/>
            <a:ext cx="6131377" cy="470680"/>
            <a:chOff x="1546640" y="6040975"/>
            <a:chExt cx="6849840" cy="470680"/>
          </a:xfrm>
        </p:grpSpPr>
        <p:grpSp>
          <p:nvGrpSpPr>
            <p:cNvPr id="47" name="Group 46">
              <a:extLst>
                <a:ext uri="{FF2B5EF4-FFF2-40B4-BE49-F238E27FC236}">
                  <a16:creationId xmlns:a16="http://schemas.microsoft.com/office/drawing/2014/main" id="{6FD549E4-DA18-4FC2-B347-004AF8406F61}"/>
                </a:ext>
              </a:extLst>
            </p:cNvPr>
            <p:cNvGrpSpPr/>
            <p:nvPr/>
          </p:nvGrpSpPr>
          <p:grpSpPr>
            <a:xfrm>
              <a:off x="1546640" y="6048816"/>
              <a:ext cx="6849840" cy="231073"/>
              <a:chOff x="1019794" y="5335035"/>
              <a:chExt cx="4555507" cy="370731"/>
            </a:xfrm>
          </p:grpSpPr>
          <p:sp>
            <p:nvSpPr>
              <p:cNvPr id="48" name="Left Bracket 71">
                <a:extLst>
                  <a:ext uri="{FF2B5EF4-FFF2-40B4-BE49-F238E27FC236}">
                    <a16:creationId xmlns:a16="http://schemas.microsoft.com/office/drawing/2014/main" id="{A6411141-1105-4E1A-B809-ABB56F48B291}"/>
                  </a:ext>
                </a:extLst>
              </p:cNvPr>
              <p:cNvSpPr/>
              <p:nvPr/>
            </p:nvSpPr>
            <p:spPr>
              <a:xfrm rot="16200000">
                <a:off x="4575859" y="4706325"/>
                <a:ext cx="370731" cy="1628152"/>
              </a:xfrm>
              <a:custGeom>
                <a:avLst/>
                <a:gdLst>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Lst>
                <a:ahLst/>
                <a:cxnLst>
                  <a:cxn ang="0">
                    <a:pos x="connsiteX0" y="connsiteY0"/>
                  </a:cxn>
                  <a:cxn ang="0">
                    <a:pos x="connsiteX1" y="connsiteY1"/>
                  </a:cxn>
                  <a:cxn ang="0">
                    <a:pos x="connsiteX2" y="connsiteY2"/>
                  </a:cxn>
                </a:cxnLst>
                <a:rect l="l" t="t" r="r" b="b"/>
                <a:pathLst>
                  <a:path w="370731" h="6498168" stroke="0" extrusionOk="0">
                    <a:moveTo>
                      <a:pt x="370731" y="6498168"/>
                    </a:moveTo>
                    <a:cubicBezTo>
                      <a:pt x="165982" y="6498168"/>
                      <a:pt x="0" y="6493250"/>
                      <a:pt x="0" y="6487183"/>
                    </a:cubicBezTo>
                    <a:lnTo>
                      <a:pt x="0" y="10985"/>
                    </a:lnTo>
                    <a:cubicBezTo>
                      <a:pt x="0" y="4918"/>
                      <a:pt x="165982" y="0"/>
                      <a:pt x="370731" y="0"/>
                    </a:cubicBezTo>
                    <a:lnTo>
                      <a:pt x="370731" y="6498168"/>
                    </a:lnTo>
                    <a:close/>
                  </a:path>
                  <a:path w="370731" h="6498168" fill="none">
                    <a:moveTo>
                      <a:pt x="370731" y="6498168"/>
                    </a:moveTo>
                    <a:cubicBezTo>
                      <a:pt x="165982" y="6498168"/>
                      <a:pt x="0" y="6493250"/>
                      <a:pt x="0" y="6487183"/>
                    </a:cubicBezTo>
                    <a:lnTo>
                      <a:pt x="0" y="10985"/>
                    </a:lnTo>
                  </a:path>
                </a:pathLst>
              </a:custGeom>
              <a:noFill/>
              <a:ln w="12700" cap="flat" cmpd="sng" algn="ctr">
                <a:solidFill>
                  <a:schemeClr val="accent5"/>
                </a:solidFill>
                <a:prstDash val="solid"/>
                <a:headEnd type="none" w="lg" len="med"/>
                <a:tailEnd type="none" w="lg" len="med"/>
              </a:ln>
              <a:effectLst/>
            </p:spPr>
            <p:txBody>
              <a:bodyPr rtlCol="0" anchor="ctr"/>
              <a:lstStyle/>
              <a:p>
                <a:pPr algn="ctr" defTabSz="932597">
                  <a:defRPr/>
                </a:pPr>
                <a:endParaRPr lang="en-US" kern="0">
                  <a:solidFill>
                    <a:srgbClr val="1A1A1A"/>
                  </a:solidFill>
                </a:endParaRPr>
              </a:p>
            </p:txBody>
          </p:sp>
          <p:sp>
            <p:nvSpPr>
              <p:cNvPr id="49" name="Left Bracket 71">
                <a:extLst>
                  <a:ext uri="{FF2B5EF4-FFF2-40B4-BE49-F238E27FC236}">
                    <a16:creationId xmlns:a16="http://schemas.microsoft.com/office/drawing/2014/main" id="{37A6DB44-4992-4F10-B431-A21EC92C1A2C}"/>
                  </a:ext>
                </a:extLst>
              </p:cNvPr>
              <p:cNvSpPr/>
              <p:nvPr/>
            </p:nvSpPr>
            <p:spPr>
              <a:xfrm rot="5400000" flipH="1">
                <a:off x="1648504" y="4706325"/>
                <a:ext cx="370731" cy="1628152"/>
              </a:xfrm>
              <a:custGeom>
                <a:avLst/>
                <a:gdLst>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Lst>
                <a:ahLst/>
                <a:cxnLst>
                  <a:cxn ang="0">
                    <a:pos x="connsiteX0" y="connsiteY0"/>
                  </a:cxn>
                  <a:cxn ang="0">
                    <a:pos x="connsiteX1" y="connsiteY1"/>
                  </a:cxn>
                  <a:cxn ang="0">
                    <a:pos x="connsiteX2" y="connsiteY2"/>
                  </a:cxn>
                </a:cxnLst>
                <a:rect l="l" t="t" r="r" b="b"/>
                <a:pathLst>
                  <a:path w="370731" h="6498168" stroke="0" extrusionOk="0">
                    <a:moveTo>
                      <a:pt x="370731" y="6498168"/>
                    </a:moveTo>
                    <a:cubicBezTo>
                      <a:pt x="165982" y="6498168"/>
                      <a:pt x="0" y="6493250"/>
                      <a:pt x="0" y="6487183"/>
                    </a:cubicBezTo>
                    <a:lnTo>
                      <a:pt x="0" y="10985"/>
                    </a:lnTo>
                    <a:cubicBezTo>
                      <a:pt x="0" y="4918"/>
                      <a:pt x="165982" y="0"/>
                      <a:pt x="370731" y="0"/>
                    </a:cubicBezTo>
                    <a:lnTo>
                      <a:pt x="370731" y="6498168"/>
                    </a:lnTo>
                    <a:close/>
                  </a:path>
                  <a:path w="370731" h="6498168" fill="none">
                    <a:moveTo>
                      <a:pt x="370731" y="6498168"/>
                    </a:moveTo>
                    <a:cubicBezTo>
                      <a:pt x="165982" y="6498168"/>
                      <a:pt x="0" y="6493250"/>
                      <a:pt x="0" y="6487183"/>
                    </a:cubicBezTo>
                    <a:lnTo>
                      <a:pt x="0" y="10985"/>
                    </a:lnTo>
                  </a:path>
                </a:pathLst>
              </a:custGeom>
              <a:noFill/>
              <a:ln w="12700" cap="flat" cmpd="sng" algn="ctr">
                <a:solidFill>
                  <a:schemeClr val="accent5"/>
                </a:solidFill>
                <a:prstDash val="solid"/>
                <a:headEnd type="none" w="lg" len="med"/>
                <a:tailEnd type="none" w="lg" len="med"/>
              </a:ln>
              <a:effectLst/>
            </p:spPr>
            <p:txBody>
              <a:bodyPr rtlCol="0" anchor="ctr"/>
              <a:lstStyle/>
              <a:p>
                <a:pPr algn="ctr" defTabSz="932597">
                  <a:defRPr/>
                </a:pPr>
                <a:endParaRPr lang="en-US" kern="0">
                  <a:solidFill>
                    <a:srgbClr val="1A1A1A"/>
                  </a:solidFill>
                </a:endParaRPr>
              </a:p>
            </p:txBody>
          </p:sp>
        </p:grpSp>
        <p:sp>
          <p:nvSpPr>
            <p:cNvPr id="50" name="Rectangle 49">
              <a:extLst>
                <a:ext uri="{FF2B5EF4-FFF2-40B4-BE49-F238E27FC236}">
                  <a16:creationId xmlns:a16="http://schemas.microsoft.com/office/drawing/2014/main" id="{62500298-7C8A-45C9-A0C1-717822213741}"/>
                </a:ext>
              </a:extLst>
            </p:cNvPr>
            <p:cNvSpPr/>
            <p:nvPr/>
          </p:nvSpPr>
          <p:spPr>
            <a:xfrm>
              <a:off x="3002380" y="6040975"/>
              <a:ext cx="3938361" cy="470680"/>
            </a:xfrm>
            <a:prstGeom prst="rect">
              <a:avLst/>
            </a:prstGeom>
            <a:solidFill>
              <a:schemeClr val="bg1"/>
            </a:solidFill>
          </p:spPr>
          <p:txBody>
            <a:bodyPr wrap="square" anchor="ctr">
              <a:noAutofit/>
            </a:bodyPr>
            <a:lstStyle/>
            <a:p>
              <a:pPr algn="ctr" defTabSz="951156">
                <a:lnSpc>
                  <a:spcPct val="90000"/>
                </a:lnSpc>
                <a:spcBef>
                  <a:spcPts val="612"/>
                </a:spcBef>
                <a:defRPr/>
              </a:pPr>
              <a:r>
                <a:rPr lang="en-US" sz="1800" kern="0" dirty="0">
                  <a:solidFill>
                    <a:srgbClr val="0078D4"/>
                  </a:solidFill>
                  <a:latin typeface="+mj-lt"/>
                  <a:cs typeface="Segoe UI Semilight" panose="020B0402040204020203" pitchFamily="34" charset="0"/>
                </a:rPr>
                <a:t>Application Portfolio assessment</a:t>
              </a:r>
            </a:p>
          </p:txBody>
        </p:sp>
      </p:grpSp>
      <p:sp>
        <p:nvSpPr>
          <p:cNvPr id="23" name="Isosceles Triangle 22">
            <a:extLst>
              <a:ext uri="{FF2B5EF4-FFF2-40B4-BE49-F238E27FC236}">
                <a16:creationId xmlns:a16="http://schemas.microsoft.com/office/drawing/2014/main" id="{AC62FFAE-EA35-41D1-A314-0AC6288A6EEC}"/>
              </a:ext>
            </a:extLst>
          </p:cNvPr>
          <p:cNvSpPr/>
          <p:nvPr/>
        </p:nvSpPr>
        <p:spPr bwMode="auto">
          <a:xfrm rot="5400000">
            <a:off x="7881452" y="3450102"/>
            <a:ext cx="2829049" cy="821844"/>
          </a:xfrm>
          <a:prstGeom prst="triangle">
            <a:avLst/>
          </a:prstGeom>
          <a:solidFill>
            <a:schemeClr val="bg1">
              <a:lumMod val="95000"/>
            </a:schemeClr>
          </a:solidFill>
          <a:ln w="1079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22" kern="0" dirty="0">
              <a:gradFill>
                <a:gsLst>
                  <a:gs pos="100000">
                    <a:srgbClr val="1A1A1A"/>
                  </a:gs>
                  <a:gs pos="0">
                    <a:srgbClr val="1A1A1A"/>
                  </a:gs>
                </a:gsLst>
                <a:lin ang="5400000" scaled="0"/>
              </a:gradFill>
              <a:latin typeface="Segoe UI"/>
            </a:endParaRPr>
          </a:p>
        </p:txBody>
      </p:sp>
      <p:grpSp>
        <p:nvGrpSpPr>
          <p:cNvPr id="10" name="Group 9">
            <a:extLst>
              <a:ext uri="{FF2B5EF4-FFF2-40B4-BE49-F238E27FC236}">
                <a16:creationId xmlns:a16="http://schemas.microsoft.com/office/drawing/2014/main" id="{4A31D033-0158-4446-9DA0-50DC1034FE6B}"/>
              </a:ext>
            </a:extLst>
          </p:cNvPr>
          <p:cNvGrpSpPr/>
          <p:nvPr/>
        </p:nvGrpSpPr>
        <p:grpSpPr>
          <a:xfrm>
            <a:off x="9864482" y="2893938"/>
            <a:ext cx="2233185" cy="1343787"/>
            <a:chOff x="10977139" y="2885829"/>
            <a:chExt cx="2233185" cy="1343787"/>
          </a:xfrm>
        </p:grpSpPr>
        <p:sp>
          <p:nvSpPr>
            <p:cNvPr id="24" name="Freeform 7">
              <a:extLst>
                <a:ext uri="{FF2B5EF4-FFF2-40B4-BE49-F238E27FC236}">
                  <a16:creationId xmlns:a16="http://schemas.microsoft.com/office/drawing/2014/main" id="{E4B6967E-2DD6-4BA4-B474-CB92AD1CBA2F}"/>
                </a:ext>
              </a:extLst>
            </p:cNvPr>
            <p:cNvSpPr>
              <a:spLocks/>
            </p:cNvSpPr>
            <p:nvPr/>
          </p:nvSpPr>
          <p:spPr bwMode="auto">
            <a:xfrm>
              <a:off x="10977139" y="2885829"/>
              <a:ext cx="2233185" cy="1343787"/>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w="38100" cap="flat" cmpd="sng" algn="ctr">
              <a:solidFill>
                <a:schemeClr val="accent5">
                  <a:lumMod val="40000"/>
                  <a:lumOff val="60000"/>
                </a:schemeClr>
              </a:solid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122" kern="0">
                <a:gradFill>
                  <a:gsLst>
                    <a:gs pos="100000">
                      <a:srgbClr val="1A1A1A"/>
                    </a:gs>
                    <a:gs pos="0">
                      <a:srgbClr val="1A1A1A"/>
                    </a:gs>
                  </a:gsLst>
                  <a:lin ang="5400000" scaled="0"/>
                </a:gradFill>
              </a:endParaRPr>
            </a:p>
          </p:txBody>
        </p:sp>
        <p:pic>
          <p:nvPicPr>
            <p:cNvPr id="25" name="Picture 24">
              <a:extLst>
                <a:ext uri="{FF2B5EF4-FFF2-40B4-BE49-F238E27FC236}">
                  <a16:creationId xmlns:a16="http://schemas.microsoft.com/office/drawing/2014/main" id="{2D498265-4FDA-42BF-9411-0EFB4D7A2B3D}"/>
                </a:ext>
              </a:extLst>
            </p:cNvPr>
            <p:cNvPicPr>
              <a:picLocks noChangeAspect="1"/>
            </p:cNvPicPr>
            <p:nvPr/>
          </p:nvPicPr>
          <p:blipFill>
            <a:blip r:embed="rId3"/>
            <a:stretch>
              <a:fillRect/>
            </a:stretch>
          </p:blipFill>
          <p:spPr>
            <a:xfrm>
              <a:off x="11137011" y="3386770"/>
              <a:ext cx="1913439" cy="603039"/>
            </a:xfrm>
            <a:prstGeom prst="rect">
              <a:avLst/>
            </a:prstGeom>
            <a:ln>
              <a:noFill/>
            </a:ln>
          </p:spPr>
        </p:pic>
      </p:grpSp>
    </p:spTree>
    <p:extLst>
      <p:ext uri="{BB962C8B-B14F-4D97-AF65-F5344CB8AC3E}">
        <p14:creationId xmlns:p14="http://schemas.microsoft.com/office/powerpoint/2010/main" val="96922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4b9092d-b8c6-4a0d-83ef-57c56ce77849}">
  <we:reference id="0ac3b04a-88a0-4185-b606-9699eefd4cce" version="1.0.0.0" store="developer" storeType="Registry"/>
  <we:alternateReferences/>
  <we:properties>
    <we:property name="GeneratedPresentationAssetsSettings" value="{&quot;TPID&quot;:&quot;&quot;,&quot;GPId&quot;:&quot;805dab74-07fa-4b4c-80b8-b970961ffc1e&quot;,&quot;SlideList&quot;:[{&quot;SId&quot;:&quot;256&quot;,&quot;STitle&quot;:&quot;Thank You For Using The Microsoft 365 Pitch Deck Assembler (V1)&quot;},{&quot;SId&quot;:&quot;257&quot;,&quot;STitle&quot;:&quot;Additional Resources: Plays, Industry &amp; Additional Topics&quot;},{&quot;SId&quot;:&quot;258&quot;,&quot;STitle&quot;:&quot;Work Management Additional Content&quot;},{&quot;SId&quot;:&quot;259&quot;,&quot;STitle&quot;:&quot;Surface Additional Content&quot;},{&quot;SId&quot;:&quot;260&quot;,&quot;STitle&quot;:&quot;&quot;},{&quot;SId&quot;:&quot;261&quot;,&quot;STitle&quot;:&quot;Modern workplace is top of mind for business leaders&quot;},{&quot;SId&quot;:&quot;262&quot;,&quot;STitle&quot;:&quot;&quot;},{&quot;SId&quot;:&quot;263&quot;,&quot;STitle&quot;:&quot;&quot;},{&quot;SId&quot;:&quot;264&quot;,&quot;STitle&quot;:&quot;Built for teamwork&quot;},{&quot;SId&quot;:&quot;265&quot;,&quot;STitle&quot;:&quot;&quot;},{&quot;SId&quot;:&quot;266&quot;,&quot;STitle&quot;:&quot;&quot;},{&quot;SId&quot;:&quot;267&quot;,&quot;STitle&quot;:&quot;&quot;},{&quot;SId&quot;:&quot;268&quot;,&quot;STitle&quot;:&quot;&quot;},{&quot;SId&quot;:&quot;269&quot;,&quot;STitle&quot;:&quot;&quot;},{&quot;SId&quot;:&quot;270&quot;,&quot;STitle&quot;:&quot;&quot;},{&quot;SId&quot;:&quot;271&quot;,&quot;STitle&quot;:&quot;Alberta Investment Management Corporation&quot;},{&quot;SId&quot;:&quot;272&quot;,&quot;STitle&quot;:&quot;&quot;},{&quot;SId&quot;:&quot;273&quot;,&quot;STitle&quot;:&quot;&quot;},{&quot;SId&quot;:&quot;274&quot;,&quot;STitle&quot;:&quot;&quot;},{&quot;SId&quot;:&quot;275&quot;,&quot;STitle&quot;:&quot;&quot;},{&quot;SId&quot;:&quot;276&quot;,&quot;STitle&quot;:&quot;&quot;},{&quot;SId&quot;:&quot;277&quot;,&quot;STitle&quot;:&quot;&quot;},{&quot;SId&quot;:&quot;278&quot;,&quot;STitle&quot;:&quot;&quot;},{&quot;SId&quot;:&quot;279&quot;,&quot;STitle&quot;:&quot;&quot;},{&quot;SId&quot;:&quot;280&quot;,&quot;STitle&quot;:&quot;&quot;},{&quot;SId&quot;:&quot;281&quot;,&quot;STitle&quot;:&quot;&quot;},{&quot;SId&quot;:&quot;282&quot;,&quot;STitle&quot;:&quot;&quot;},{&quot;SId&quot;:&quot;283&quot;,&quot;STitle&quot;:&quot;&quot;},{&quot;SId&quot;:&quot;284&quot;,&quot;STitle&quot;:&quot;&quot;},{&quot;SId&quot;:&quot;285&quot;,&quot;STitle&quot;:&quot;Generali Deutschland AG&quot;},{&quot;SId&quot;:&quot;286&quot;,&quot;STitle&quot;:&quot;Additional Topics&quot;},{&quot;SId&quot;:&quot;287&quot;,&quot;STitle&quot;:&quot;Microsoft Enterprise Services&quot;},{&quot;SId&quot;:&quot;288&quot;,&quot;STitle&quot;:&quot;Mixed reality is a core component of digital transformation &quot;},{&quot;SId&quot;:&quot;289&quot;,&quot;STitle&quot;:&quot;Microsoft has the most advanced platform and the broadest range of devices for mixed reality today &quot;},{&quot;SId&quot;:&quot;290&quot;,&quot;STitle&quot;:&quot;What is HoloLens?&quot;},{&quot;SId&quot;:&quot;291&quot;,&quot;STitle&quot;:&quot;HoloLens vision&quot;},{&quot;SId&quot;:&quot;292&quot;,&quot;STitle&quot;:&quot;Remote collaboration &amp; assistance&quot;},{&quot;SId&quot;:&quot;293&quot;,&quot;STitle&quot;:&quot;Microsoft 365 Enterprise&quot;},{&quot;SId&quot;:&quot;294&quot;,&quot;STitle&quot;:&quot;Thank you.&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is a L100 all up Application Portfolio pitch deck intended for CxO audience, mainly CIOs. The messaging outlines the differentiated offering for Microsoft, and covers the FY19 Plays at a high level.</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solution overviews</TermName>
          <TermId xmlns="http://schemas.microsoft.com/office/infopath/2007/PartnerControls">9d645bcd-a571-45cf-a991-f5f20de43ed9</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Judit Pongracz</DisplayName>
        <AccountId>89218</AccountId>
        <AccountType/>
      </UserInfo>
    </Owner>
    <PublishDate xmlns="230E9DF3-BE65-4C73-A93B-D1236EBD677E">2019-01-30T08:00:00+00:00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2021-07-15T07:00:00+00:00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c:0t.c|tenant|f8e76e45-0505-458b-a142-d0867a80ab91</DisplayName>
        <AccountId>32358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applications</TermName>
          <TermId xmlns="http://schemas.microsoft.com/office/infopath/2007/PartnerControls">9aef2011-c167-449d-82f4-36727df3ac32</TermId>
        </TermInfo>
        <TermInfo xmlns="http://schemas.microsoft.com/office/infopath/2007/PartnerControls">
          <TermName xmlns="http://schemas.microsoft.com/office/infopath/2007/PartnerControls">Azure Infrastructure as a Service</TermName>
          <TermId xmlns="http://schemas.microsoft.com/office/infopath/2007/PartnerControls">6e9df6d5-fa83-4f29-a050-a17d80fe5930</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Sales Play</TermName>
          <TermId xmlns="http://schemas.microsoft.com/office/infopath/2007/PartnerControls">00000000-0000-0000-0000-000000000000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3476</Value>
      <Value>1966</Value>
      <Value>475</Value>
      <Value>2546</Value>
      <Value>3094</Value>
      <Value>21</Value>
      <Value>3091</Value>
      <Value>1628</Value>
      <Value>1088</Value>
      <Value>14</Value>
      <Value>42</Value>
      <Value>2555</Value>
      <Value>2554</Value>
      <Value>2553</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G01KC-1-36866</ParentID1>
    <MediaServiceKeyPoints xmlns="b3bc04a5-d503-43b1-b98c-a8cf663329d9" xsi:nil="true"/>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_dlc_ExpireDateSaved xmlns="http://schemas.microsoft.com/sharepoint/v3" xsi:nil="true"/>
    <_dlc_ExpireDate xmlns="http://schemas.microsoft.com/sharepoint/v3">2021-07-15T07:00:00+00:00</_dlc_ExpireDate>
    <_dlc_DocIdUrl xmlns="230e9df3-be65-4c73-a93b-d1236ebd677e">
      <Url>https://microsoft.sharepoint.com/sites/Infopedia_G01KC/_layouts/15/DocIdRedir.aspx?ID=G01KC-99682991-36961</Url>
      <Description>G01KC-99682991-36961</Description>
    </_dlc_DocIdUrl>
    <_dlc_DocId xmlns="230e9df3-be65-4c73-a93b-d1236ebd677e">G01KC-99682991-36961</_dlc_DocId>
    <OwnersManager xmlns="230e9df3-be65-4c73-a93b-d1236ebd677e">
      <UserInfo>
        <DisplayName>Riyaz Habibbhai</DisplayName>
        <AccountId>29500</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IconOverlay xmlns="http://schemas.microsoft.com/sharepoint/v4" xsi:nil="true"/>
    <vubf xmlns="b3bc04a5-d503-43b1-b98c-a8cf663329d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6" ma:contentTypeDescription="" ma:contentTypeScope="" ma:versionID="e71cf603fc378aae2533d70bd8e2fca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http://schemas.microsoft.com/sharepoint/v4" targetNamespace="http://schemas.microsoft.com/office/2006/metadata/properties" ma:root="true" ma:fieldsID="b7ecdef4346dde04f7a8046b36e0580c" ns1:_="" ns2:_="" ns3:_="" ns4:_="" ns5:_="">
    <xsd:import namespace="http://schemas.microsoft.com/sharepoint/v3"/>
    <xsd:import namespace="230e9df3-be65-4c73-a93b-d1236ebd677e"/>
    <xsd:import namespace="230E9DF3-BE65-4C73-A93B-D1236EBD677E"/>
    <xsd:import namespace="b3bc04a5-d503-43b1-b98c-a8cf663329d9"/>
    <xsd:import namespace="http://schemas.microsoft.com/sharepoint/v4"/>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element ref="ns5:IconOverlay" minOccurs="0"/>
                <xsd:element ref="ns4:vub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element name="vubf" ma:index="94" nillable="true" ma:displayName="Date and Time" ma:internalName="vubf">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93"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EE98D3A5-0D3A-4CA5-8C83-A36E724DF564}">
  <ds:schemaRefs>
    <ds:schemaRef ds:uri="http://schemas.microsoft.com/sharepoint/v3/contenttype/forms"/>
  </ds:schemaRefs>
</ds:datastoreItem>
</file>

<file path=customXml/itemProps2.xml><?xml version="1.0" encoding="utf-8"?>
<ds:datastoreItem xmlns:ds="http://schemas.openxmlformats.org/officeDocument/2006/customXml" ds:itemID="{4E83198C-102F-4F72-B9F1-045EBBC98345}">
  <ds:schemaRefs>
    <ds:schemaRef ds:uri="http://www.w3.org/XML/1998/namespace"/>
    <ds:schemaRef ds:uri="http://schemas.microsoft.com/office/2006/metadata/properties"/>
    <ds:schemaRef ds:uri="http://purl.org/dc/terms/"/>
    <ds:schemaRef ds:uri="http://schemas.microsoft.com/sharepoint/v4"/>
    <ds:schemaRef ds:uri="http://schemas.microsoft.com/office/infopath/2007/PartnerControls"/>
    <ds:schemaRef ds:uri="http://purl.org/dc/elements/1.1/"/>
    <ds:schemaRef ds:uri="http://purl.org/dc/dcmitype/"/>
    <ds:schemaRef ds:uri="b3bc04a5-d503-43b1-b98c-a8cf663329d9"/>
    <ds:schemaRef ds:uri="230E9DF3-BE65-4C73-A93B-D1236EBD677E"/>
    <ds:schemaRef ds:uri="http://schemas.microsoft.com/office/2006/documentManagement/types"/>
    <ds:schemaRef ds:uri="http://schemas.openxmlformats.org/package/2006/metadata/core-properties"/>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03FCF160-BCEB-4F2D-AE18-5146C6F86D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297CE16-01AE-4AA5-BBDE-57800B6AAD1F}">
  <ds:schemaRefs>
    <ds:schemaRef ds:uri="office.server.policy"/>
  </ds:schemaRefs>
</ds:datastoreItem>
</file>

<file path=customXml/itemProps5.xml><?xml version="1.0" encoding="utf-8"?>
<ds:datastoreItem xmlns:ds="http://schemas.openxmlformats.org/officeDocument/2006/customXml" ds:itemID="{3FB1DE58-05C8-411F-A322-D8C61C48A646}">
  <ds:schemaRefs>
    <ds:schemaRef ds:uri="http://schemas.microsoft.com/sharepoint/events"/>
  </ds:schemaRefs>
</ds:datastoreItem>
</file>

<file path=customXml/itemProps6.xml><?xml version="1.0" encoding="utf-8"?>
<ds:datastoreItem xmlns:ds="http://schemas.openxmlformats.org/officeDocument/2006/customXml" ds:itemID="{0DF3A4DC-B535-462A-9894-DF85391A77AD}">
  <ds:schemaRefs>
    <ds:schemaRef ds:uri="Microsoft.SharePoint.Taxonomy.ContentTypeSync"/>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3867</Words>
  <Application>Microsoft Office PowerPoint</Application>
  <PresentationFormat>Custom</PresentationFormat>
  <Paragraphs>426</Paragraphs>
  <Slides>25</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Calibri</vt:lpstr>
      <vt:lpstr>Calibri Light</vt:lpstr>
      <vt:lpstr>Segoe UI</vt:lpstr>
      <vt:lpstr>Segoe UI Light</vt:lpstr>
      <vt:lpstr>Segoe UI Semibold</vt:lpstr>
      <vt:lpstr>Segoe UI Semilight</vt:lpstr>
      <vt:lpstr>Segoe UI Semilight (Body)</vt:lpstr>
      <vt:lpstr>Wingdings</vt:lpstr>
      <vt:lpstr>Microsoft 365 PPT Template - 2018</vt:lpstr>
      <vt:lpstr>1_Microsoft 365 PPT Template - 2018</vt:lpstr>
      <vt:lpstr>PowerPoint Presentation</vt:lpstr>
      <vt:lpstr>Introduction &amp; Challenges</vt:lpstr>
      <vt:lpstr>Business is powered by applications</vt:lpstr>
      <vt:lpstr>PowerPoint Presentation</vt:lpstr>
      <vt:lpstr>Application layers</vt:lpstr>
      <vt:lpstr>Challenges</vt:lpstr>
      <vt:lpstr>Are your applications ready?</vt:lpstr>
      <vt:lpstr>Modernization strategy: Your application portfolio</vt:lpstr>
      <vt:lpstr>Application portfolio assessment</vt:lpstr>
      <vt:lpstr>Migration + Modernization</vt:lpstr>
      <vt:lpstr>The journey to the cloud</vt:lpstr>
      <vt:lpstr>Migration Strategies </vt:lpstr>
      <vt:lpstr>Migration Strategy Cost/Duration</vt:lpstr>
      <vt:lpstr>Migrate Migrate your on-premises servers to IaaS</vt:lpstr>
      <vt:lpstr>Migrate Migrate your on-premises servers and container images to Azure</vt:lpstr>
      <vt:lpstr>Optimize Get more benefit by optimizing your workloads</vt:lpstr>
      <vt:lpstr>Optimize (Examples) Get more benefit by optimizing your workloads</vt:lpstr>
      <vt:lpstr>App Modernize Get the most benefit by modernizing your application</vt:lpstr>
      <vt:lpstr>App Modernize (Examples) Get the most benefit by modernizing your application</vt:lpstr>
      <vt:lpstr>Data Modernize Get the most benefit by modernizing your data estate</vt:lpstr>
      <vt:lpstr>Data Modernize (Examples) Get the most benefit by modernizing your data estate</vt:lpstr>
      <vt:lpstr>Sample scenario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Apps Migration and Modernization Play Pitch Deck</dc:title>
  <dc:creator>rob</dc:creator>
  <cp:keywords>Sales Play</cp:keywords>
  <cp:lastModifiedBy>Cappello, Riccardo</cp:lastModifiedBy>
  <cp:revision>255</cp:revision>
  <dcterms:modified xsi:type="dcterms:W3CDTF">2021-01-12T16:51:38Z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v-ellars@microsoft.com</vt:lpwstr>
  </property>
  <property fmtid="{D5CDD505-2E9C-101B-9397-08002B2CF9AE}" pid="5" name="MSIP_Label_f42aa342-8706-4288-bd11-ebb85995028c_SetDate">
    <vt:lpwstr>2017-12-15T19:02:32.0807259Z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p1cd454bacc149bfbcfd764edd279de7">
    <vt:lpwstr/>
  </property>
  <property fmtid="{D5CDD505-2E9C-101B-9397-08002B2CF9AE}" pid="11" name="of67e5d4b76f4a9db8769983fda9cec0">
    <vt:lpwstr/>
  </property>
  <property fmtid="{D5CDD505-2E9C-101B-9397-08002B2CF9AE}" pid="12" name="TaxKeyword">
    <vt:lpwstr>2555;#Sales Play|a52da0cd-bc0b-486a-bc20-0c0501ff9d7f</vt:lpwstr>
  </property>
  <property fmtid="{D5CDD505-2E9C-101B-9397-08002B2CF9AE}" pid="13" name="NewsType">
    <vt:lpwstr/>
  </property>
  <property fmtid="{D5CDD505-2E9C-101B-9397-08002B2CF9AE}" pid="14" name="DSWF">
    <vt:lpwstr>, </vt:lpwstr>
  </property>
  <property fmtid="{D5CDD505-2E9C-101B-9397-08002B2CF9AE}" pid="15" name="_dlc_policyId">
    <vt:lpwstr>0x0101000E4CB7077FEE4FF7AE86D4A500EEC780030016C849C62B10EB41ACA8C7EEDEF40BB20099ECF64382448D48A56095091C66B1A9|-661092312</vt:lpwstr>
  </property>
  <property fmtid="{D5CDD505-2E9C-101B-9397-08002B2CF9AE}" pid="16" name="Region">
    <vt:lpwstr/>
  </property>
  <property fmtid="{D5CDD505-2E9C-101B-9397-08002B2CF9AE}" pid="17" name="ODSWF1">
    <vt:lpwstr>, </vt:lpwstr>
  </property>
  <property fmtid="{D5CDD505-2E9C-101B-9397-08002B2CF9AE}" pid="18" name="Confidentiality">
    <vt:lpwstr>14;#customer ready|8986c41d-21c5-4f8f-8a12-ea4625b46858</vt:lpwstr>
  </property>
  <property fmtid="{D5CDD505-2E9C-101B-9397-08002B2CF9AE}" pid="19" name="ItemType">
    <vt:lpwstr>1088;#solution overviews|9d645bcd-a571-45cf-a991-f5f20de43ed9</vt:lpwstr>
  </property>
  <property fmtid="{D5CDD505-2E9C-101B-9397-08002B2CF9AE}" pid="20" name="ContentTypeId">
    <vt:lpwstr>0x0101000E4CB7077FEE4FF7AE86D4A500EEC780030016C849C62B10EB41ACA8C7EEDEF40BB20099ECF64382448D48A56095091C66B1A9</vt:lpwstr>
  </property>
  <property fmtid="{D5CDD505-2E9C-101B-9397-08002B2CF9AE}" pid="21" name="bc28b5f076654a3b96073bbbebfeb8c9">
    <vt:lpwstr/>
  </property>
  <property fmtid="{D5CDD505-2E9C-101B-9397-08002B2CF9AE}" pid="22" name="Update Parent Child Relation">
    <vt:lpwstr>, </vt:lpwstr>
  </property>
  <property fmtid="{D5CDD505-2E9C-101B-9397-08002B2CF9AE}" pid="23" name="FolderExtensions">
    <vt:lpwstr/>
  </property>
  <property fmtid="{D5CDD505-2E9C-101B-9397-08002B2CF9AE}" pid="24" name="ga0c0bf70a6644469c61b3efa7025301">
    <vt:lpwstr/>
  </property>
  <property fmtid="{D5CDD505-2E9C-101B-9397-08002B2CF9AE}" pid="25" name="j4d667fb28274e85b2214f6e751c8d1f">
    <vt:lpwstr/>
  </property>
  <property fmtid="{D5CDD505-2E9C-101B-9397-08002B2CF9AE}" pid="26" name="MSProducts">
    <vt:lpwstr/>
  </property>
  <property fmtid="{D5CDD505-2E9C-101B-9397-08002B2CF9AE}" pid="27" name="TaxKeywordTaxHTField">
    <vt:lpwstr>brand management|cac76500-9e66-48d2-9431-ad8489b366f1;Visual Identity|0d7b1aaf-adb9-4549-87f2-04218945c815;brand guidelines|869c67fb-4ae4-4cf1-8315-33fbb28a6230;MSVID|dc886432-d75b-4970-b95c-9b2d14decb15;grid|73ed6bc3-bea5-40dd-b0db-3e7c85d29c98</vt:lpwstr>
  </property>
  <property fmtid="{D5CDD505-2E9C-101B-9397-08002B2CF9AE}" pid="28" name="Industries">
    <vt:lpwstr/>
  </property>
  <property fmtid="{D5CDD505-2E9C-101B-9397-08002B2CF9AE}" pid="29" name="Audience">
    <vt:lpwstr/>
  </property>
  <property fmtid="{D5CDD505-2E9C-101B-9397-08002B2CF9AE}" pid="30" name="Competitors">
    <vt:lpwstr/>
  </property>
  <property fmtid="{D5CDD505-2E9C-101B-9397-08002B2CF9AE}" pid="31" name="SMSGDomain">
    <vt:lpwstr>1628;#Gear Up|5bd03d8b-c198-4367-bd72-be9dad12d703;#21;#Intelligent Cloud|adc2fe87-c79a-4ded-a449-3f86b954069d;#2553;#ICB PST Domain|f7f86ece-0ca0-48d7-99cb-d6c97e732478</vt:lpwstr>
  </property>
  <property fmtid="{D5CDD505-2E9C-101B-9397-08002B2CF9AE}" pid="32" name="ExperienceContentType">
    <vt:lpwstr/>
  </property>
  <property fmtid="{D5CDD505-2E9C-101B-9397-08002B2CF9AE}" pid="33" name="BusinessArchitecture">
    <vt:lpwstr>2546;#Applications and Infrastructure|f69679d5-ce87-4413-9040-82ea79c5c527</vt:lpwstr>
  </property>
  <property fmtid="{D5CDD505-2E9C-101B-9397-08002B2CF9AE}" pid="34" name="j031aa32f4154c8c9a646efae715ebde">
    <vt:lpwstr/>
  </property>
  <property fmtid="{D5CDD505-2E9C-101B-9397-08002B2CF9AE}" pid="35" name="Products">
    <vt:lpwstr>475;#applications|9aef2011-c167-449d-82f4-36727df3ac32;#1966;#Azure Infrastructure as a Service|6e9df6d5-fa83-4f29-a050-a17d80fe5930</vt:lpwstr>
  </property>
  <property fmtid="{D5CDD505-2E9C-101B-9397-08002B2CF9AE}" pid="36" name="ODSWF2">
    <vt:lpwstr>, </vt:lpwstr>
  </property>
  <property fmtid="{D5CDD505-2E9C-101B-9397-08002B2CF9AE}" pid="37" name="l6f004f21209409da86a713c0f24627d">
    <vt:lpwstr/>
  </property>
  <property fmtid="{D5CDD505-2E9C-101B-9397-08002B2CF9AE}" pid="38" name="WorkflowChangePath">
    <vt:lpwstr>4c942473-d120-4286-a51a-b65ad3d92ffb,3;4c942473-d120-4286-a51a-b65ad3d92ffb,3;4c942473-d120-4286-a51a-b65ad3d92ffb,3;4c942473-d120-4286-a51a-b65ad3d92ffb,8;4c942473-d120-4286-a51a-b65ad3d92ffb,27;4c942473-d120-4286-a51a-b65ad3d92ffb,39;4c942473-d120-4286-</vt:lpwstr>
  </property>
  <property fmtid="{D5CDD505-2E9C-101B-9397-08002B2CF9AE}" pid="39" name="_ip_UnifiedCompliancePolicyUIAction">
    <vt:lpwstr/>
  </property>
  <property fmtid="{D5CDD505-2E9C-101B-9397-08002B2CF9AE}" pid="40" name="MSProductsTaxHTField0">
    <vt:lpwstr/>
  </property>
  <property fmtid="{D5CDD505-2E9C-101B-9397-08002B2CF9AE}" pid="41" name="_docset_NoMedatataSyncRequired">
    <vt:lpwstr>False</vt:lpwstr>
  </property>
  <property fmtid="{D5CDD505-2E9C-101B-9397-08002B2CF9AE}" pid="42" name="MSLanguage">
    <vt:lpwstr/>
  </property>
  <property fmtid="{D5CDD505-2E9C-101B-9397-08002B2CF9AE}" pid="43" name="e8080b0481964c759b2c36ae49591b31">
    <vt:lpwstr/>
  </property>
  <property fmtid="{D5CDD505-2E9C-101B-9397-08002B2CF9AE}" pid="44" name="Event Venue">
    <vt:lpwstr/>
  </property>
  <property fmtid="{D5CDD505-2E9C-101B-9397-08002B2CF9AE}" pid="45" name="Track">
    <vt:lpwstr/>
  </property>
  <property fmtid="{D5CDD505-2E9C-101B-9397-08002B2CF9AE}" pid="46" name="Languages">
    <vt:lpwstr/>
  </property>
  <property fmtid="{D5CDD505-2E9C-101B-9397-08002B2CF9AE}" pid="47" name="messageframeworktype">
    <vt:lpwstr/>
  </property>
  <property fmtid="{D5CDD505-2E9C-101B-9397-08002B2CF9AE}" pid="48" name="cb7870d3641f4a52807a63577a9c1b08">
    <vt:lpwstr/>
  </property>
  <property fmtid="{D5CDD505-2E9C-101B-9397-08002B2CF9AE}" pid="49" name="TechnicalLevel">
    <vt:lpwstr/>
  </property>
  <property fmtid="{D5CDD505-2E9C-101B-9397-08002B2CF9AE}" pid="50" name="IsMyDocuments">
    <vt:bool>true</vt:bool>
  </property>
  <property fmtid="{D5CDD505-2E9C-101B-9397-08002B2CF9AE}" pid="51" name="Audiences">
    <vt:lpwstr/>
  </property>
  <property fmtid="{D5CDD505-2E9C-101B-9397-08002B2CF9AE}" pid="52" name="LearningOrganization">
    <vt:lpwstr/>
  </property>
  <property fmtid="{D5CDD505-2E9C-101B-9397-08002B2CF9AE}" pid="53" name="MSIP_Label_f42aa342-8706-4288-bd11-ebb85995028c_SetBy">
    <vt:lpwstr>rmcgee@microsoft.com</vt:lpwstr>
  </property>
  <property fmtid="{D5CDD505-2E9C-101B-9397-08002B2CF9AE}" pid="54" name="_ip_UnifiedCompliancePolicyProperties">
    <vt:lpwstr/>
  </property>
  <property fmtid="{D5CDD505-2E9C-101B-9397-08002B2CF9AE}" pid="55" name="ldac8aee9d1f469e8cd8c3f8d6a615f2">
    <vt:lpwstr/>
  </property>
  <property fmtid="{D5CDD505-2E9C-101B-9397-08002B2CF9AE}" pid="56" name="ParentID1">
    <vt:lpwstr>G03KC-1-6103</vt:lpwstr>
  </property>
  <property fmtid="{D5CDD505-2E9C-101B-9397-08002B2CF9AE}" pid="57" name="ODSWF">
    <vt:lpwstr>, </vt:lpwstr>
  </property>
  <property fmtid="{D5CDD505-2E9C-101B-9397-08002B2CF9AE}" pid="58" name="Update Expiration Date For Docset">
    <vt:lpwstr>, </vt:lpwstr>
  </property>
  <property fmtid="{D5CDD505-2E9C-101B-9397-08002B2CF9AE}" pid="59" name="EmployeeRole">
    <vt:lpwstr/>
  </property>
  <property fmtid="{D5CDD505-2E9C-101B-9397-08002B2CF9AE}" pid="60" name="MSIP_Label_f42aa342-8706-4288-bd11-ebb85995028c_Ref">
    <vt:lpwstr>https://api.informationprotection.azure.com/api/72f988bf-86f1-41af-91ab-2d7cd011db47</vt:lpwstr>
  </property>
  <property fmtid="{D5CDD505-2E9C-101B-9397-08002B2CF9AE}" pid="61" name="NewsTopic">
    <vt:lpwstr/>
  </property>
  <property fmtid="{D5CDD505-2E9C-101B-9397-08002B2CF9AE}" pid="62" name="Product">
    <vt:lpwstr/>
  </property>
  <property fmtid="{D5CDD505-2E9C-101B-9397-08002B2CF9AE}" pid="63" name="LearningDeliveryMethod">
    <vt:lpwstr/>
  </property>
  <property fmtid="{D5CDD505-2E9C-101B-9397-08002B2CF9AE}" pid="64" name="SalesGeography">
    <vt:lpwstr/>
  </property>
  <property fmtid="{D5CDD505-2E9C-101B-9397-08002B2CF9AE}" pid="65" name="TaxCatchAll">
    <vt:lpwstr>103;#brand management;#102;#Visual Identity;#101;#brand guidelines;#100;#MSVID;#99;#grid</vt:lpwstr>
  </property>
  <property fmtid="{D5CDD505-2E9C-101B-9397-08002B2CF9AE}" pid="66" name="Event Location">
    <vt:lpwstr/>
  </property>
  <property fmtid="{D5CDD505-2E9C-101B-9397-08002B2CF9AE}" pid="67" name="Roles">
    <vt:lpwstr/>
  </property>
  <property fmtid="{D5CDD505-2E9C-101B-9397-08002B2CF9AE}" pid="68" name="Event1">
    <vt:lpwstr>622;#Unassigned|2c8af875-f38a-40b8-a0a9-056aed3fc8c0</vt:lpwstr>
  </property>
  <property fmtid="{D5CDD505-2E9C-101B-9397-08002B2CF9AE}" pid="69"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70" name="NewsSource">
    <vt:lpwstr/>
  </property>
  <property fmtid="{D5CDD505-2E9C-101B-9397-08002B2CF9AE}" pid="71" name="ODSWF1(1)">
    <vt:lpwstr>, </vt:lpwstr>
  </property>
  <property fmtid="{D5CDD505-2E9C-101B-9397-08002B2CF9AE}" pid="72" name="SMSGTags">
    <vt:lpwstr/>
  </property>
  <property fmtid="{D5CDD505-2E9C-101B-9397-08002B2CF9AE}" pid="73" name="MSPhysicalGeography">
    <vt:lpwstr/>
  </property>
  <property fmtid="{D5CDD505-2E9C-101B-9397-08002B2CF9AE}" pid="74" name="_dlc_DocIdItemGuid">
    <vt:lpwstr>5697a241-408b-4054-989a-90489e48cc6f</vt:lpwstr>
  </property>
  <property fmtid="{D5CDD505-2E9C-101B-9397-08002B2CF9AE}" pid="75" name="Campaign">
    <vt:lpwstr/>
  </property>
  <property fmtid="{D5CDD505-2E9C-101B-9397-08002B2CF9AE}" pid="76" name="l311460e3fdf46688abc31ddb7bdc05a">
    <vt:lpwstr/>
  </property>
  <property fmtid="{D5CDD505-2E9C-101B-9397-08002B2CF9AE}" pid="77" name="EnterpriseDomainTags">
    <vt:lpwstr/>
  </property>
  <property fmtid="{D5CDD505-2E9C-101B-9397-08002B2CF9AE}" pid="78" name="j3562c58ee414e028925bc902cfc01a1">
    <vt:lpwstr/>
  </property>
  <property fmtid="{D5CDD505-2E9C-101B-9397-08002B2CF9AE}" pid="79" name="ActivitiesAndPrograms">
    <vt:lpwstr/>
  </property>
  <property fmtid="{D5CDD505-2E9C-101B-9397-08002B2CF9AE}" pid="80" name="Segments">
    <vt:lpwstr/>
  </property>
  <property fmtid="{D5CDD505-2E9C-101B-9397-08002B2CF9AE}" pid="81" name="Partners">
    <vt:lpwstr/>
  </property>
  <property fmtid="{D5CDD505-2E9C-101B-9397-08002B2CF9AE}" pid="82" name="la4444b61d19467597d63190b69ac227">
    <vt:lpwstr/>
  </property>
  <property fmtid="{D5CDD505-2E9C-101B-9397-08002B2CF9AE}" pid="83" name="Topics">
    <vt:lpwstr>2554;#Fiscal Year 2019|37cfb2d9-82d6-4aee-ad7b-3dc8286123ca</vt:lpwstr>
  </property>
  <property fmtid="{D5CDD505-2E9C-101B-9397-08002B2CF9AE}" pid="84" name="Groups">
    <vt:lpwstr>42;#Cloud + AI Marketing|4f75e184-e5aa-4234-a07f-b032d60df254</vt:lpwstr>
  </property>
  <property fmtid="{D5CDD505-2E9C-101B-9397-08002B2CF9AE}" pid="85" name="DocVizMetadataToken">
    <vt:lpwstr>600x450x1</vt:lpwstr>
  </property>
  <property fmtid="{D5CDD505-2E9C-101B-9397-08002B2CF9AE}" pid="86" name="SharedWithUsers">
    <vt:lpwstr>39617;#Daniel Rusen;#27846;#Chetan Viswanath;#179801;#Masha Makarenkova;#29031;#Joben Rara</vt:lpwstr>
  </property>
  <property fmtid="{D5CDD505-2E9C-101B-9397-08002B2CF9AE}" pid="87" name="SMSG Items">
    <vt:lpwstr>3091;#documents|e037ed84-7d8e-4cbb-9c8f-61e80301a44f</vt:lpwstr>
  </property>
  <property fmtid="{D5CDD505-2E9C-101B-9397-08002B2CF9AE}" pid="88" name="Solution Areas">
    <vt:lpwstr>3476;#Applications and Infrastructure|f69679d5-ce87-4413-9040-82ea79c5c527</vt:lpwstr>
  </property>
  <property fmtid="{D5CDD505-2E9C-101B-9397-08002B2CF9AE}" pid="89" name="MSProfessions">
    <vt:lpwstr>3094;#Sales|72627068-acd7-4c1a-8b95-a0256be5dc9f</vt:lpwstr>
  </property>
</Properties>
</file>